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57" r:id="rId3"/>
    <p:sldId id="258" r:id="rId4"/>
    <p:sldId id="259" r:id="rId5"/>
    <p:sldId id="260" r:id="rId6"/>
    <p:sldId id="261" r:id="rId7"/>
    <p:sldId id="270" r:id="rId8"/>
    <p:sldId id="271" r:id="rId9"/>
    <p:sldId id="273" r:id="rId10"/>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640" autoAdjust="0"/>
  </p:normalViewPr>
  <p:slideViewPr>
    <p:cSldViewPr>
      <p:cViewPr varScale="1">
        <p:scale>
          <a:sx n="70" d="100"/>
          <a:sy n="70" d="100"/>
        </p:scale>
        <p:origin x="-1386"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s-ES" smtClean="0"/>
              <a:t>Haga clic para modificar el estilo de título del patrón</a:t>
            </a:r>
            <a:endParaRPr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4" name="29 Marcador de fecha"/>
          <p:cNvSpPr>
            <a:spLocks noGrp="1"/>
          </p:cNvSpPr>
          <p:nvPr>
            <p:ph type="dt" sz="half" idx="10"/>
          </p:nvPr>
        </p:nvSpPr>
        <p:spPr/>
        <p:txBody>
          <a:bodyPr/>
          <a:lstStyle>
            <a:lvl1pPr>
              <a:defRPr/>
            </a:lvl1pPr>
          </a:lstStyle>
          <a:p>
            <a:pPr>
              <a:defRPr/>
            </a:pPr>
            <a:fld id="{E9B5464C-EF95-4DED-8383-F875F99204EB}" type="datetimeFigureOut">
              <a:rPr lang="es-ES"/>
              <a:pPr>
                <a:defRPr/>
              </a:pPr>
              <a:t>12/12/2011</a:t>
            </a:fld>
            <a:endParaRPr lang="es-ES"/>
          </a:p>
        </p:txBody>
      </p:sp>
      <p:sp>
        <p:nvSpPr>
          <p:cNvPr id="5" name="18 Marcador de pie de página"/>
          <p:cNvSpPr>
            <a:spLocks noGrp="1"/>
          </p:cNvSpPr>
          <p:nvPr>
            <p:ph type="ftr" sz="quarter" idx="11"/>
          </p:nvPr>
        </p:nvSpPr>
        <p:spPr/>
        <p:txBody>
          <a:bodyPr/>
          <a:lstStyle>
            <a:lvl1pPr>
              <a:defRPr/>
            </a:lvl1pPr>
          </a:lstStyle>
          <a:p>
            <a:pPr>
              <a:defRPr/>
            </a:pPr>
            <a:endParaRPr lang="es-ES"/>
          </a:p>
        </p:txBody>
      </p:sp>
      <p:sp>
        <p:nvSpPr>
          <p:cNvPr id="6" name="26 Marcador de número de diapositiva"/>
          <p:cNvSpPr>
            <a:spLocks noGrp="1"/>
          </p:cNvSpPr>
          <p:nvPr>
            <p:ph type="sldNum" sz="quarter" idx="12"/>
          </p:nvPr>
        </p:nvSpPr>
        <p:spPr/>
        <p:txBody>
          <a:bodyPr/>
          <a:lstStyle>
            <a:lvl1pPr>
              <a:defRPr/>
            </a:lvl1pPr>
          </a:lstStyle>
          <a:p>
            <a:pPr>
              <a:defRPr/>
            </a:pPr>
            <a:fld id="{86DF8E51-BD2E-4B7C-92B9-9FA833B139D3}" type="slidenum">
              <a:rPr lang="es-ES"/>
              <a:pPr>
                <a:defRPr/>
              </a:pPr>
              <a:t>‹N°›</a:t>
            </a:fld>
            <a:endParaRPr lang="es-ES"/>
          </a:p>
        </p:txBody>
      </p:sp>
    </p:spTree>
  </p:cSld>
  <p:clrMapOvr>
    <a:overrideClrMapping bg1="dk1" tx1="lt1" bg2="dk2" tx2="lt2" accent1="accent1" accent2="accent2" accent3="accent3" accent4="accent4" accent5="accent5" accent6="accent6" hlink="hlink" folHlink="folHlink"/>
  </p:clrMapOvr>
  <p:transition spd="slow">
    <p:newsflash/>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5A11EDAA-9839-423D-95BD-212336B9D30C}" type="datetimeFigureOut">
              <a:rPr lang="es-ES"/>
              <a:pPr>
                <a:defRPr/>
              </a:pPr>
              <a:t>12/12/2011</a:t>
            </a:fld>
            <a:endParaRPr lang="es-ES"/>
          </a:p>
        </p:txBody>
      </p:sp>
      <p:sp>
        <p:nvSpPr>
          <p:cNvPr id="5" name="21 Marcador de pie de página"/>
          <p:cNvSpPr>
            <a:spLocks noGrp="1"/>
          </p:cNvSpPr>
          <p:nvPr>
            <p:ph type="ftr" sz="quarter" idx="11"/>
          </p:nvPr>
        </p:nvSpPr>
        <p:spPr/>
        <p:txBody>
          <a:bodyPr/>
          <a:lstStyle>
            <a:lvl1pPr>
              <a:defRPr/>
            </a:lvl1pPr>
          </a:lstStyle>
          <a:p>
            <a:pPr>
              <a:defRPr/>
            </a:pPr>
            <a:endParaRPr lang="es-ES"/>
          </a:p>
        </p:txBody>
      </p:sp>
      <p:sp>
        <p:nvSpPr>
          <p:cNvPr id="6" name="17 Marcador de número de diapositiva"/>
          <p:cNvSpPr>
            <a:spLocks noGrp="1"/>
          </p:cNvSpPr>
          <p:nvPr>
            <p:ph type="sldNum" sz="quarter" idx="12"/>
          </p:nvPr>
        </p:nvSpPr>
        <p:spPr/>
        <p:txBody>
          <a:bodyPr/>
          <a:lstStyle>
            <a:lvl1pPr>
              <a:defRPr/>
            </a:lvl1pPr>
          </a:lstStyle>
          <a:p>
            <a:pPr>
              <a:defRPr/>
            </a:pPr>
            <a:fld id="{ED6472AA-E0CE-474B-A6C5-153EF78E188E}" type="slidenum">
              <a:rPr lang="es-ES"/>
              <a:pPr>
                <a:defRPr/>
              </a:pPr>
              <a:t>‹N°›</a:t>
            </a:fld>
            <a:endParaRPr lang="es-ES"/>
          </a:p>
        </p:txBody>
      </p:sp>
    </p:spTree>
  </p:cSld>
  <p:clrMapOvr>
    <a:masterClrMapping/>
  </p:clrMapOvr>
  <p:transition spd="slow">
    <p:newsflash/>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5FAC3B0A-0FA3-4A53-887C-3DCA2861AB7D}" type="datetimeFigureOut">
              <a:rPr lang="es-ES"/>
              <a:pPr>
                <a:defRPr/>
              </a:pPr>
              <a:t>12/12/2011</a:t>
            </a:fld>
            <a:endParaRPr lang="es-ES"/>
          </a:p>
        </p:txBody>
      </p:sp>
      <p:sp>
        <p:nvSpPr>
          <p:cNvPr id="5" name="21 Marcador de pie de página"/>
          <p:cNvSpPr>
            <a:spLocks noGrp="1"/>
          </p:cNvSpPr>
          <p:nvPr>
            <p:ph type="ftr" sz="quarter" idx="11"/>
          </p:nvPr>
        </p:nvSpPr>
        <p:spPr/>
        <p:txBody>
          <a:bodyPr/>
          <a:lstStyle>
            <a:lvl1pPr>
              <a:defRPr/>
            </a:lvl1pPr>
          </a:lstStyle>
          <a:p>
            <a:pPr>
              <a:defRPr/>
            </a:pPr>
            <a:endParaRPr lang="es-ES"/>
          </a:p>
        </p:txBody>
      </p:sp>
      <p:sp>
        <p:nvSpPr>
          <p:cNvPr id="6" name="17 Marcador de número de diapositiva"/>
          <p:cNvSpPr>
            <a:spLocks noGrp="1"/>
          </p:cNvSpPr>
          <p:nvPr>
            <p:ph type="sldNum" sz="quarter" idx="12"/>
          </p:nvPr>
        </p:nvSpPr>
        <p:spPr/>
        <p:txBody>
          <a:bodyPr/>
          <a:lstStyle>
            <a:lvl1pPr>
              <a:defRPr/>
            </a:lvl1pPr>
          </a:lstStyle>
          <a:p>
            <a:pPr>
              <a:defRPr/>
            </a:pPr>
            <a:fld id="{3C3A1472-F18C-4301-B993-D5A5A5D85A50}" type="slidenum">
              <a:rPr lang="es-ES"/>
              <a:pPr>
                <a:defRPr/>
              </a:pPr>
              <a:t>‹N°›</a:t>
            </a:fld>
            <a:endParaRPr lang="es-ES"/>
          </a:p>
        </p:txBody>
      </p:sp>
    </p:spTree>
  </p:cSld>
  <p:clrMapOvr>
    <a:masterClrMapping/>
  </p:clrMapOvr>
  <p:transition spd="slow">
    <p:newsflash/>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0542FF69-35DC-47D7-9CEC-C3692F633C0D}" type="datetimeFigureOut">
              <a:rPr lang="es-ES"/>
              <a:pPr>
                <a:defRPr/>
              </a:pPr>
              <a:t>12/12/2011</a:t>
            </a:fld>
            <a:endParaRPr lang="es-ES"/>
          </a:p>
        </p:txBody>
      </p:sp>
      <p:sp>
        <p:nvSpPr>
          <p:cNvPr id="5" name="21 Marcador de pie de página"/>
          <p:cNvSpPr>
            <a:spLocks noGrp="1"/>
          </p:cNvSpPr>
          <p:nvPr>
            <p:ph type="ftr" sz="quarter" idx="11"/>
          </p:nvPr>
        </p:nvSpPr>
        <p:spPr/>
        <p:txBody>
          <a:bodyPr/>
          <a:lstStyle>
            <a:lvl1pPr>
              <a:defRPr/>
            </a:lvl1pPr>
          </a:lstStyle>
          <a:p>
            <a:pPr>
              <a:defRPr/>
            </a:pPr>
            <a:endParaRPr lang="es-ES"/>
          </a:p>
        </p:txBody>
      </p:sp>
      <p:sp>
        <p:nvSpPr>
          <p:cNvPr id="6" name="17 Marcador de número de diapositiva"/>
          <p:cNvSpPr>
            <a:spLocks noGrp="1"/>
          </p:cNvSpPr>
          <p:nvPr>
            <p:ph type="sldNum" sz="quarter" idx="12"/>
          </p:nvPr>
        </p:nvSpPr>
        <p:spPr/>
        <p:txBody>
          <a:bodyPr/>
          <a:lstStyle>
            <a:lvl1pPr>
              <a:defRPr/>
            </a:lvl1pPr>
          </a:lstStyle>
          <a:p>
            <a:pPr>
              <a:defRPr/>
            </a:pPr>
            <a:fld id="{7E4CD564-C5C3-4F45-BE7D-CA6171067D81}" type="slidenum">
              <a:rPr lang="es-ES"/>
              <a:pPr>
                <a:defRPr/>
              </a:pPr>
              <a:t>‹N°›</a:t>
            </a:fld>
            <a:endParaRPr lang="es-ES"/>
          </a:p>
        </p:txBody>
      </p:sp>
    </p:spTree>
  </p:cSld>
  <p:clrMapOvr>
    <a:masterClrMapping/>
  </p:clrMapOvr>
  <p:transition spd="slow">
    <p:newsflash/>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35F7A036-7F24-4AFC-B309-66BEC6D34469}" type="datetimeFigureOut">
              <a:rPr lang="es-ES"/>
              <a:pPr>
                <a:defRPr/>
              </a:pPr>
              <a:t>12/12/2011</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5A25970C-5BC1-4F66-A48B-9CC766A50371}" type="slidenum">
              <a:rPr lang="es-ES"/>
              <a:pPr>
                <a:defRPr/>
              </a:pPr>
              <a:t>‹N°›</a:t>
            </a:fld>
            <a:endParaRPr lang="es-ES"/>
          </a:p>
        </p:txBody>
      </p:sp>
    </p:spTree>
  </p:cSld>
  <p:clrMapOvr>
    <a:overrideClrMapping bg1="dk1" tx1="lt1" bg2="dk2" tx2="lt2" accent1="accent1" accent2="accent2" accent3="accent3" accent4="accent4" accent5="accent5" accent6="accent6" hlink="hlink" folHlink="folHlink"/>
  </p:clrMapOvr>
  <p:transition spd="slow">
    <p:newsflash/>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9 Marcador de fecha"/>
          <p:cNvSpPr>
            <a:spLocks noGrp="1"/>
          </p:cNvSpPr>
          <p:nvPr>
            <p:ph type="dt" sz="half" idx="10"/>
          </p:nvPr>
        </p:nvSpPr>
        <p:spPr/>
        <p:txBody>
          <a:bodyPr/>
          <a:lstStyle>
            <a:lvl1pPr>
              <a:defRPr/>
            </a:lvl1pPr>
          </a:lstStyle>
          <a:p>
            <a:pPr>
              <a:defRPr/>
            </a:pPr>
            <a:fld id="{B019EE0F-66F0-43D7-A909-D1F053060422}" type="datetimeFigureOut">
              <a:rPr lang="es-ES"/>
              <a:pPr>
                <a:defRPr/>
              </a:pPr>
              <a:t>12/12/2011</a:t>
            </a:fld>
            <a:endParaRPr lang="es-ES"/>
          </a:p>
        </p:txBody>
      </p:sp>
      <p:sp>
        <p:nvSpPr>
          <p:cNvPr id="6" name="21 Marcador de pie de página"/>
          <p:cNvSpPr>
            <a:spLocks noGrp="1"/>
          </p:cNvSpPr>
          <p:nvPr>
            <p:ph type="ftr" sz="quarter" idx="11"/>
          </p:nvPr>
        </p:nvSpPr>
        <p:spPr/>
        <p:txBody>
          <a:bodyPr/>
          <a:lstStyle>
            <a:lvl1pPr>
              <a:defRPr/>
            </a:lvl1pPr>
          </a:lstStyle>
          <a:p>
            <a:pPr>
              <a:defRPr/>
            </a:pPr>
            <a:endParaRPr lang="es-ES"/>
          </a:p>
        </p:txBody>
      </p:sp>
      <p:sp>
        <p:nvSpPr>
          <p:cNvPr id="7" name="17 Marcador de número de diapositiva"/>
          <p:cNvSpPr>
            <a:spLocks noGrp="1"/>
          </p:cNvSpPr>
          <p:nvPr>
            <p:ph type="sldNum" sz="quarter" idx="12"/>
          </p:nvPr>
        </p:nvSpPr>
        <p:spPr/>
        <p:txBody>
          <a:bodyPr/>
          <a:lstStyle>
            <a:lvl1pPr>
              <a:defRPr/>
            </a:lvl1pPr>
          </a:lstStyle>
          <a:p>
            <a:pPr>
              <a:defRPr/>
            </a:pPr>
            <a:fld id="{D8EA4E11-CED3-42AC-A21D-6942544A3C98}" type="slidenum">
              <a:rPr lang="es-ES"/>
              <a:pPr>
                <a:defRPr/>
              </a:pPr>
              <a:t>‹N°›</a:t>
            </a:fld>
            <a:endParaRPr lang="es-ES"/>
          </a:p>
        </p:txBody>
      </p:sp>
    </p:spTree>
  </p:cSld>
  <p:clrMapOvr>
    <a:masterClrMapping/>
  </p:clrMapOvr>
  <p:transition spd="slow">
    <p:newsflash/>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9 Marcador de fecha"/>
          <p:cNvSpPr>
            <a:spLocks noGrp="1"/>
          </p:cNvSpPr>
          <p:nvPr>
            <p:ph type="dt" sz="half" idx="10"/>
          </p:nvPr>
        </p:nvSpPr>
        <p:spPr/>
        <p:txBody>
          <a:bodyPr/>
          <a:lstStyle>
            <a:lvl1pPr>
              <a:defRPr/>
            </a:lvl1pPr>
          </a:lstStyle>
          <a:p>
            <a:pPr>
              <a:defRPr/>
            </a:pPr>
            <a:fld id="{3569570F-165B-4F4A-BF99-65D3F80508E6}" type="datetimeFigureOut">
              <a:rPr lang="es-ES"/>
              <a:pPr>
                <a:defRPr/>
              </a:pPr>
              <a:t>12/12/2011</a:t>
            </a:fld>
            <a:endParaRPr lang="es-ES"/>
          </a:p>
        </p:txBody>
      </p:sp>
      <p:sp>
        <p:nvSpPr>
          <p:cNvPr id="8" name="21 Marcador de pie de página"/>
          <p:cNvSpPr>
            <a:spLocks noGrp="1"/>
          </p:cNvSpPr>
          <p:nvPr>
            <p:ph type="ftr" sz="quarter" idx="11"/>
          </p:nvPr>
        </p:nvSpPr>
        <p:spPr/>
        <p:txBody>
          <a:bodyPr/>
          <a:lstStyle>
            <a:lvl1pPr>
              <a:defRPr/>
            </a:lvl1pPr>
          </a:lstStyle>
          <a:p>
            <a:pPr>
              <a:defRPr/>
            </a:pPr>
            <a:endParaRPr lang="es-ES"/>
          </a:p>
        </p:txBody>
      </p:sp>
      <p:sp>
        <p:nvSpPr>
          <p:cNvPr id="9" name="17 Marcador de número de diapositiva"/>
          <p:cNvSpPr>
            <a:spLocks noGrp="1"/>
          </p:cNvSpPr>
          <p:nvPr>
            <p:ph type="sldNum" sz="quarter" idx="12"/>
          </p:nvPr>
        </p:nvSpPr>
        <p:spPr/>
        <p:txBody>
          <a:bodyPr/>
          <a:lstStyle>
            <a:lvl1pPr>
              <a:defRPr/>
            </a:lvl1pPr>
          </a:lstStyle>
          <a:p>
            <a:pPr>
              <a:defRPr/>
            </a:pPr>
            <a:fld id="{B178B1E5-EC3C-4BBC-8EEB-E402278C9000}" type="slidenum">
              <a:rPr lang="es-ES"/>
              <a:pPr>
                <a:defRPr/>
              </a:pPr>
              <a:t>‹N°›</a:t>
            </a:fld>
            <a:endParaRPr lang="es-ES"/>
          </a:p>
        </p:txBody>
      </p:sp>
    </p:spTree>
  </p:cSld>
  <p:clrMapOvr>
    <a:masterClrMapping/>
  </p:clrMapOvr>
  <p:transition spd="slow">
    <p:newsflash/>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s-ES" smtClean="0"/>
              <a:t>Haga clic para modificar el estilo de título del patrón</a:t>
            </a:r>
            <a:endParaRPr lang="en-US"/>
          </a:p>
        </p:txBody>
      </p:sp>
      <p:sp>
        <p:nvSpPr>
          <p:cNvPr id="3" name="9 Marcador de fecha"/>
          <p:cNvSpPr>
            <a:spLocks noGrp="1"/>
          </p:cNvSpPr>
          <p:nvPr>
            <p:ph type="dt" sz="half" idx="10"/>
          </p:nvPr>
        </p:nvSpPr>
        <p:spPr/>
        <p:txBody>
          <a:bodyPr/>
          <a:lstStyle>
            <a:lvl1pPr>
              <a:defRPr/>
            </a:lvl1pPr>
          </a:lstStyle>
          <a:p>
            <a:pPr>
              <a:defRPr/>
            </a:pPr>
            <a:fld id="{30B40E1A-5987-4AC5-91E6-DEEAF9E4C977}" type="datetimeFigureOut">
              <a:rPr lang="es-ES"/>
              <a:pPr>
                <a:defRPr/>
              </a:pPr>
              <a:t>12/12/2011</a:t>
            </a:fld>
            <a:endParaRPr lang="es-ES"/>
          </a:p>
        </p:txBody>
      </p:sp>
      <p:sp>
        <p:nvSpPr>
          <p:cNvPr id="4" name="21 Marcador de pie de página"/>
          <p:cNvSpPr>
            <a:spLocks noGrp="1"/>
          </p:cNvSpPr>
          <p:nvPr>
            <p:ph type="ftr" sz="quarter" idx="11"/>
          </p:nvPr>
        </p:nvSpPr>
        <p:spPr/>
        <p:txBody>
          <a:bodyPr/>
          <a:lstStyle>
            <a:lvl1pPr>
              <a:defRPr/>
            </a:lvl1pPr>
          </a:lstStyle>
          <a:p>
            <a:pPr>
              <a:defRPr/>
            </a:pPr>
            <a:endParaRPr lang="es-ES"/>
          </a:p>
        </p:txBody>
      </p:sp>
      <p:sp>
        <p:nvSpPr>
          <p:cNvPr id="5" name="17 Marcador de número de diapositiva"/>
          <p:cNvSpPr>
            <a:spLocks noGrp="1"/>
          </p:cNvSpPr>
          <p:nvPr>
            <p:ph type="sldNum" sz="quarter" idx="12"/>
          </p:nvPr>
        </p:nvSpPr>
        <p:spPr/>
        <p:txBody>
          <a:bodyPr/>
          <a:lstStyle>
            <a:lvl1pPr>
              <a:defRPr/>
            </a:lvl1pPr>
          </a:lstStyle>
          <a:p>
            <a:pPr>
              <a:defRPr/>
            </a:pPr>
            <a:fld id="{04B86A03-C91C-4C85-9701-A990A2D9D3C5}" type="slidenum">
              <a:rPr lang="es-ES"/>
              <a:pPr>
                <a:defRPr/>
              </a:pPr>
              <a:t>‹N°›</a:t>
            </a:fld>
            <a:endParaRPr lang="es-ES"/>
          </a:p>
        </p:txBody>
      </p:sp>
    </p:spTree>
  </p:cSld>
  <p:clrMapOvr>
    <a:masterClrMapping/>
  </p:clrMapOvr>
  <p:transition spd="slow">
    <p:newsflash/>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9 Marcador de fecha"/>
          <p:cNvSpPr>
            <a:spLocks noGrp="1"/>
          </p:cNvSpPr>
          <p:nvPr>
            <p:ph type="dt" sz="half" idx="10"/>
          </p:nvPr>
        </p:nvSpPr>
        <p:spPr/>
        <p:txBody>
          <a:bodyPr/>
          <a:lstStyle>
            <a:lvl1pPr>
              <a:defRPr/>
            </a:lvl1pPr>
          </a:lstStyle>
          <a:p>
            <a:pPr>
              <a:defRPr/>
            </a:pPr>
            <a:fld id="{3E413038-5F95-4E1A-B188-F747E2C7C9DF}" type="datetimeFigureOut">
              <a:rPr lang="es-ES"/>
              <a:pPr>
                <a:defRPr/>
              </a:pPr>
              <a:t>12/12/2011</a:t>
            </a:fld>
            <a:endParaRPr lang="es-ES"/>
          </a:p>
        </p:txBody>
      </p:sp>
      <p:sp>
        <p:nvSpPr>
          <p:cNvPr id="3" name="21 Marcador de pie de página"/>
          <p:cNvSpPr>
            <a:spLocks noGrp="1"/>
          </p:cNvSpPr>
          <p:nvPr>
            <p:ph type="ftr" sz="quarter" idx="11"/>
          </p:nvPr>
        </p:nvSpPr>
        <p:spPr/>
        <p:txBody>
          <a:bodyPr/>
          <a:lstStyle>
            <a:lvl1pPr>
              <a:defRPr/>
            </a:lvl1pPr>
          </a:lstStyle>
          <a:p>
            <a:pPr>
              <a:defRPr/>
            </a:pPr>
            <a:endParaRPr lang="es-ES"/>
          </a:p>
        </p:txBody>
      </p:sp>
      <p:sp>
        <p:nvSpPr>
          <p:cNvPr id="4" name="17 Marcador de número de diapositiva"/>
          <p:cNvSpPr>
            <a:spLocks noGrp="1"/>
          </p:cNvSpPr>
          <p:nvPr>
            <p:ph type="sldNum" sz="quarter" idx="12"/>
          </p:nvPr>
        </p:nvSpPr>
        <p:spPr/>
        <p:txBody>
          <a:bodyPr/>
          <a:lstStyle>
            <a:lvl1pPr>
              <a:defRPr/>
            </a:lvl1pPr>
          </a:lstStyle>
          <a:p>
            <a:pPr>
              <a:defRPr/>
            </a:pPr>
            <a:fld id="{76D68E5B-907F-4157-A93B-DDCE5C0BAEF8}" type="slidenum">
              <a:rPr lang="es-ES"/>
              <a:pPr>
                <a:defRPr/>
              </a:pPr>
              <a:t>‹N°›</a:t>
            </a:fld>
            <a:endParaRPr lang="es-ES"/>
          </a:p>
        </p:txBody>
      </p:sp>
    </p:spTree>
  </p:cSld>
  <p:clrMapOvr>
    <a:masterClrMapping/>
  </p:clrMapOvr>
  <p:transition spd="slow">
    <p:newsflash/>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9 Marcador de fecha"/>
          <p:cNvSpPr>
            <a:spLocks noGrp="1"/>
          </p:cNvSpPr>
          <p:nvPr>
            <p:ph type="dt" sz="half" idx="10"/>
          </p:nvPr>
        </p:nvSpPr>
        <p:spPr/>
        <p:txBody>
          <a:bodyPr/>
          <a:lstStyle>
            <a:lvl1pPr>
              <a:defRPr/>
            </a:lvl1pPr>
          </a:lstStyle>
          <a:p>
            <a:pPr>
              <a:defRPr/>
            </a:pPr>
            <a:fld id="{8F87F6A0-6ACA-44AE-B797-E0E88C9474C6}" type="datetimeFigureOut">
              <a:rPr lang="es-ES"/>
              <a:pPr>
                <a:defRPr/>
              </a:pPr>
              <a:t>12/12/2011</a:t>
            </a:fld>
            <a:endParaRPr lang="es-ES"/>
          </a:p>
        </p:txBody>
      </p:sp>
      <p:sp>
        <p:nvSpPr>
          <p:cNvPr id="6" name="21 Marcador de pie de página"/>
          <p:cNvSpPr>
            <a:spLocks noGrp="1"/>
          </p:cNvSpPr>
          <p:nvPr>
            <p:ph type="ftr" sz="quarter" idx="11"/>
          </p:nvPr>
        </p:nvSpPr>
        <p:spPr/>
        <p:txBody>
          <a:bodyPr/>
          <a:lstStyle>
            <a:lvl1pPr>
              <a:defRPr/>
            </a:lvl1pPr>
          </a:lstStyle>
          <a:p>
            <a:pPr>
              <a:defRPr/>
            </a:pPr>
            <a:endParaRPr lang="es-ES"/>
          </a:p>
        </p:txBody>
      </p:sp>
      <p:sp>
        <p:nvSpPr>
          <p:cNvPr id="7" name="17 Marcador de número de diapositiva"/>
          <p:cNvSpPr>
            <a:spLocks noGrp="1"/>
          </p:cNvSpPr>
          <p:nvPr>
            <p:ph type="sldNum" sz="quarter" idx="12"/>
          </p:nvPr>
        </p:nvSpPr>
        <p:spPr/>
        <p:txBody>
          <a:bodyPr/>
          <a:lstStyle>
            <a:lvl1pPr>
              <a:defRPr/>
            </a:lvl1pPr>
          </a:lstStyle>
          <a:p>
            <a:pPr>
              <a:defRPr/>
            </a:pPr>
            <a:fld id="{4D365D4C-D506-46A8-B1C3-0B36A69D7D94}" type="slidenum">
              <a:rPr lang="es-ES"/>
              <a:pPr>
                <a:defRPr/>
              </a:pPr>
              <a:t>‹N°›</a:t>
            </a:fld>
            <a:endParaRPr lang="es-ES"/>
          </a:p>
        </p:txBody>
      </p:sp>
    </p:spTree>
  </p:cSld>
  <p:clrMapOvr>
    <a:masterClrMapping/>
  </p:clrMapOvr>
  <p:transition spd="slow">
    <p:newsflash/>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5" name="13 Recortar y redondear rectángulo de esquina sencilla"/>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14 Triángulo rectángulo"/>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15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8" name="16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 name="1 Título"/>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s-ES" smtClean="0"/>
              <a:t>Haga clic para modificar el estilo de título del patrón</a:t>
            </a:r>
            <a:endParaRPr lang="en-US"/>
          </a:p>
        </p:txBody>
      </p:sp>
      <p:sp>
        <p:nvSpPr>
          <p:cNvPr id="4" name="3 Marcador de texto"/>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s-ES" smtClean="0"/>
              <a:t>Haga clic para modificar el estilo de texto del patrón</a:t>
            </a:r>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s-ES" noProof="0" smtClean="0"/>
              <a:t>Haga clic en el icono para agregar una imagen</a:t>
            </a:r>
            <a:endParaRPr lang="en-US" noProof="0" dirty="0"/>
          </a:p>
        </p:txBody>
      </p:sp>
      <p:sp>
        <p:nvSpPr>
          <p:cNvPr id="9" name="4 Marcador de fecha"/>
          <p:cNvSpPr>
            <a:spLocks noGrp="1"/>
          </p:cNvSpPr>
          <p:nvPr>
            <p:ph type="dt" sz="half" idx="10"/>
          </p:nvPr>
        </p:nvSpPr>
        <p:spPr/>
        <p:txBody>
          <a:bodyPr/>
          <a:lstStyle>
            <a:lvl1pPr>
              <a:defRPr/>
            </a:lvl1pPr>
          </a:lstStyle>
          <a:p>
            <a:pPr>
              <a:defRPr/>
            </a:pPr>
            <a:fld id="{CC008FCE-108B-4478-AE16-63ED30D740C8}" type="datetimeFigureOut">
              <a:rPr lang="es-ES"/>
              <a:pPr>
                <a:defRPr/>
              </a:pPr>
              <a:t>12/12/2011</a:t>
            </a:fld>
            <a:endParaRPr lang="es-ES"/>
          </a:p>
        </p:txBody>
      </p:sp>
      <p:sp>
        <p:nvSpPr>
          <p:cNvPr id="10" name="5 Marcador de pie de página"/>
          <p:cNvSpPr>
            <a:spLocks noGrp="1"/>
          </p:cNvSpPr>
          <p:nvPr>
            <p:ph type="ftr" sz="quarter" idx="11"/>
          </p:nvPr>
        </p:nvSpPr>
        <p:spPr/>
        <p:txBody>
          <a:bodyPr/>
          <a:lstStyle>
            <a:lvl1pPr>
              <a:defRPr/>
            </a:lvl1pPr>
          </a:lstStyle>
          <a:p>
            <a:pPr>
              <a:defRPr/>
            </a:pPr>
            <a:endParaRPr lang="es-ES"/>
          </a:p>
        </p:txBody>
      </p:sp>
      <p:sp>
        <p:nvSpPr>
          <p:cNvPr id="11" name="6 Marcador de número de diapositiva"/>
          <p:cNvSpPr>
            <a:spLocks noGrp="1"/>
          </p:cNvSpPr>
          <p:nvPr>
            <p:ph type="sldNum" sz="quarter" idx="12"/>
          </p:nvPr>
        </p:nvSpPr>
        <p:spPr>
          <a:xfrm>
            <a:off x="8077200" y="6356350"/>
            <a:ext cx="609600" cy="365125"/>
          </a:xfrm>
        </p:spPr>
        <p:txBody>
          <a:bodyPr/>
          <a:lstStyle>
            <a:lvl1pPr>
              <a:defRPr/>
            </a:lvl1pPr>
          </a:lstStyle>
          <a:p>
            <a:pPr>
              <a:defRPr/>
            </a:pPr>
            <a:fld id="{8B566681-2617-4FF6-A251-7FA1B9E7EF67}" type="slidenum">
              <a:rPr lang="es-ES"/>
              <a:pPr>
                <a:defRPr/>
              </a:pPr>
              <a:t>‹N°›</a:t>
            </a:fld>
            <a:endParaRPr lang="es-ES"/>
          </a:p>
        </p:txBody>
      </p:sp>
    </p:spTree>
  </p:cSld>
  <p:clrMapOvr>
    <a:masterClrMapping/>
  </p:clrMapOvr>
  <p:transition spd="slow">
    <p:newsflash/>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8" name="7 Forma libre"/>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28" name="8 Marcador de título"/>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s-ES" smtClean="0"/>
              <a:t>Haga clic para modificar el estilo de título del patrón</a:t>
            </a:r>
            <a:endParaRPr lang="en-US" smtClean="0"/>
          </a:p>
        </p:txBody>
      </p:sp>
      <p:sp>
        <p:nvSpPr>
          <p:cNvPr id="1029" name="29 Marcador de texto"/>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fld id="{C4DD03B8-5DDE-4FED-AD92-90342125E678}" type="datetimeFigureOut">
              <a:rPr lang="es-ES"/>
              <a:pPr>
                <a:defRPr/>
              </a:pPr>
              <a:t>12/12/2011</a:t>
            </a:fld>
            <a:endParaRPr lang="es-ES"/>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endParaRPr lang="es-ES"/>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fld id="{CF063E47-19D5-49F8-A693-E8116FAACA85}" type="slidenum">
              <a:rPr lang="es-ES"/>
              <a:pPr>
                <a:defRPr/>
              </a:pPr>
              <a:t>‹N°›</a:t>
            </a:fld>
            <a:endParaRPr lang="es-ES"/>
          </a:p>
        </p:txBody>
      </p:sp>
      <p:grpSp>
        <p:nvGrpSpPr>
          <p:cNvPr id="1033" name="1 Grupo"/>
          <p:cNvGrpSpPr>
            <a:grpSpLocks/>
          </p:cNvGrpSpPr>
          <p:nvPr/>
        </p:nvGrpSpPr>
        <p:grpSpPr bwMode="auto">
          <a:xfrm>
            <a:off x="-19050" y="203200"/>
            <a:ext cx="9180513" cy="647700"/>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grpSp>
    </p:spTree>
  </p:cSld>
  <p:clrMap bg1="lt1" tx1="dk1" bg2="lt2" tx2="dk2" accent1="accent1" accent2="accent2" accent3="accent3" accent4="accent4" accent5="accent5" accent6="accent6" hlink="hlink" folHlink="folHlink"/>
  <p:sldLayoutIdLst>
    <p:sldLayoutId id="2147483833" r:id="rId1"/>
    <p:sldLayoutId id="2147483825" r:id="rId2"/>
    <p:sldLayoutId id="2147483834" r:id="rId3"/>
    <p:sldLayoutId id="2147483826" r:id="rId4"/>
    <p:sldLayoutId id="2147483827" r:id="rId5"/>
    <p:sldLayoutId id="2147483828" r:id="rId6"/>
    <p:sldLayoutId id="2147483829" r:id="rId7"/>
    <p:sldLayoutId id="2147483830" r:id="rId8"/>
    <p:sldLayoutId id="2147483835" r:id="rId9"/>
    <p:sldLayoutId id="2147483831" r:id="rId10"/>
    <p:sldLayoutId id="2147483832" r:id="rId11"/>
  </p:sldLayoutIdLst>
  <p:transition spd="slow">
    <p:newsflash/>
  </p:transition>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EB641B"/>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EB641B"/>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39639D"/>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audio" Target="file:///C:\Users\Beatriz\Documents\eoi%20Tome_09-010\1&#186;%20B&#225;sico\powerpoint%20Noel\vive%20le%20vent.mp3" TargetMode="Externa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vive le vent.mp3">
            <a:hlinkClick r:id="" action="ppaction://media"/>
          </p:cNvPr>
          <p:cNvPicPr>
            <a:picLocks noRot="1" noChangeAspect="1"/>
          </p:cNvPicPr>
          <p:nvPr>
            <a:audioFile r:link="rId1"/>
          </p:nvPr>
        </p:nvPicPr>
        <p:blipFill>
          <a:blip r:embed="rId3" cstate="print"/>
          <a:srcRect/>
          <a:stretch>
            <a:fillRect/>
          </a:stretch>
        </p:blipFill>
        <p:spPr bwMode="auto">
          <a:xfrm>
            <a:off x="4419600" y="3276600"/>
            <a:ext cx="304800" cy="304800"/>
          </a:xfrm>
          <a:prstGeom prst="rect">
            <a:avLst/>
          </a:prstGeom>
          <a:noFill/>
          <a:ln w="9525">
            <a:noFill/>
            <a:miter lim="800000"/>
            <a:headEnd/>
            <a:tailEnd/>
          </a:ln>
        </p:spPr>
      </p:pic>
      <p:pic>
        <p:nvPicPr>
          <p:cNvPr id="5123" name="3 Imagen" descr="noel.jpg"/>
          <p:cNvPicPr>
            <a:picLocks noChangeAspect="1"/>
          </p:cNvPicPr>
          <p:nvPr/>
        </p:nvPicPr>
        <p:blipFill>
          <a:blip r:embed="rId4" cstate="print"/>
          <a:srcRect/>
          <a:stretch>
            <a:fillRect/>
          </a:stretch>
        </p:blipFill>
        <p:spPr bwMode="auto">
          <a:xfrm>
            <a:off x="1571625" y="2286000"/>
            <a:ext cx="5834063" cy="3571875"/>
          </a:xfrm>
          <a:prstGeom prst="rect">
            <a:avLst/>
          </a:prstGeom>
          <a:noFill/>
          <a:ln w="9525">
            <a:noFill/>
            <a:miter lim="800000"/>
            <a:headEnd/>
            <a:tailEnd/>
          </a:ln>
        </p:spPr>
      </p:pic>
      <p:sp>
        <p:nvSpPr>
          <p:cNvPr id="2" name="1 Título"/>
          <p:cNvSpPr>
            <a:spLocks noGrp="1"/>
          </p:cNvSpPr>
          <p:nvPr>
            <p:ph type="ctrTitle"/>
          </p:nvPr>
        </p:nvSpPr>
        <p:spPr>
          <a:xfrm>
            <a:off x="714348" y="857232"/>
            <a:ext cx="7772400" cy="1470025"/>
          </a:xfrm>
        </p:spPr>
        <p:txBody>
          <a:bodyPr>
            <a:noAutofit/>
          </a:bodyPr>
          <a:lstStyle/>
          <a:p>
            <a:pPr eaLnBrk="1" fontAlgn="auto" hangingPunct="1">
              <a:spcAft>
                <a:spcPts val="0"/>
              </a:spcAft>
              <a:defRPr/>
            </a:pPr>
            <a:r>
              <a:rPr lang="es-ES" sz="4500" dirty="0" smtClean="0">
                <a:latin typeface="Bradley Hand ITC" pitchFamily="66" charset="0"/>
              </a:rPr>
              <a:t>LES TRADITIONS DE NOËL</a:t>
            </a:r>
            <a:endParaRPr lang="es-ES" sz="4500" dirty="0">
              <a:latin typeface="Bradley Hand ITC" pitchFamily="66" charset="0"/>
            </a:endParaRPr>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999" showWhenStopped="0">
                <p:cTn id="7" repeatCount="indefinite" fill="hold" display="0">
                  <p:stCondLst>
                    <p:cond delay="indefinite"/>
                  </p:stCondLst>
                  <p:endCondLst>
                    <p:cond evt="onPrev" delay="0">
                      <p:tgtEl>
                        <p:sldTgt/>
                      </p:tgtEl>
                    </p:cond>
                    <p:cond evt="onStopAudio" delay="0">
                      <p:tgtEl>
                        <p:sldTgt/>
                      </p:tgtEl>
                    </p:cond>
                  </p:endCondLst>
                </p:cTn>
                <p:tgtEl>
                  <p:spTgt spid="4"/>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1 Título"/>
          <p:cNvSpPr>
            <a:spLocks noGrp="1"/>
          </p:cNvSpPr>
          <p:nvPr>
            <p:ph type="title"/>
          </p:nvPr>
        </p:nvSpPr>
        <p:spPr/>
        <p:txBody>
          <a:bodyPr/>
          <a:lstStyle/>
          <a:p>
            <a:pPr eaLnBrk="1" hangingPunct="1"/>
            <a:r>
              <a:rPr lang="es-ES" sz="5400" b="1" smtClean="0">
                <a:latin typeface="Bradley Hand ITC" pitchFamily="66" charset="0"/>
              </a:rPr>
              <a:t>NOËL EN FRANCE</a:t>
            </a:r>
          </a:p>
        </p:txBody>
      </p:sp>
      <p:sp>
        <p:nvSpPr>
          <p:cNvPr id="6147" name="2 Marcador de contenido"/>
          <p:cNvSpPr>
            <a:spLocks noGrp="1"/>
          </p:cNvSpPr>
          <p:nvPr>
            <p:ph idx="1"/>
          </p:nvPr>
        </p:nvSpPr>
        <p:spPr/>
        <p:txBody>
          <a:bodyPr/>
          <a:lstStyle/>
          <a:p>
            <a:pPr eaLnBrk="1" hangingPunct="1">
              <a:buFont typeface="Wingdings 2" pitchFamily="18" charset="2"/>
              <a:buNone/>
            </a:pPr>
            <a:endParaRPr lang="es-ES" smtClean="0"/>
          </a:p>
          <a:p>
            <a:pPr eaLnBrk="1" hangingPunct="1">
              <a:buFont typeface="Wingdings 2" pitchFamily="18" charset="2"/>
              <a:buNone/>
            </a:pPr>
            <a:r>
              <a:rPr lang="fr-FR" sz="4400" b="1" u="sng" smtClean="0">
                <a:latin typeface="Bradley Hand ITC" pitchFamily="66" charset="0"/>
              </a:rPr>
              <a:t>Le 24 décembre</a:t>
            </a:r>
            <a:endParaRPr lang="es-ES" sz="4400" b="1" u="sng" smtClean="0">
              <a:latin typeface="Bradley Hand ITC" pitchFamily="66" charset="0"/>
            </a:endParaRPr>
          </a:p>
          <a:p>
            <a:pPr eaLnBrk="1" hangingPunct="1">
              <a:buFont typeface="Wingdings 2" pitchFamily="18" charset="2"/>
              <a:buNone/>
            </a:pPr>
            <a:r>
              <a:rPr lang="fr-FR" sz="2400" smtClean="0">
                <a:latin typeface="Bradley Hand ITC" pitchFamily="66" charset="0"/>
              </a:rPr>
              <a:t>		</a:t>
            </a:r>
            <a:r>
              <a:rPr lang="fr-FR" sz="2400" b="1" smtClean="0">
                <a:latin typeface="Bradley Hand ITC" pitchFamily="66" charset="0"/>
              </a:rPr>
              <a:t>C'est la veille de Noël. Dans beaucoup de maisons il y a un arbre de Noël et une crèche avec les personnages de Joseph, Marie et l'enfant Jésus. Sous l'arbre, les enfants placent leurs chaussures pour les cadeaux du Père Noël.</a:t>
            </a:r>
            <a:br>
              <a:rPr lang="fr-FR" sz="2400" b="1" smtClean="0">
                <a:latin typeface="Bradley Hand ITC" pitchFamily="66" charset="0"/>
              </a:rPr>
            </a:br>
            <a:r>
              <a:rPr lang="fr-FR" sz="2400" b="1" smtClean="0">
                <a:latin typeface="Bradley Hand ITC" pitchFamily="66" charset="0"/>
              </a:rPr>
              <a:t>Le soir, on va à la messe de minuit. Quand tout le monde rentre de l'église, le réveillon commence.</a:t>
            </a:r>
            <a:endParaRPr lang="es-ES" sz="2400" b="1" smtClean="0">
              <a:latin typeface="Bradley Hand ITC" pitchFamily="66" charset="0"/>
            </a:endParaRPr>
          </a:p>
          <a:p>
            <a:pPr eaLnBrk="1" hangingPunct="1"/>
            <a:endParaRPr lang="es-ES" smtClean="0"/>
          </a:p>
        </p:txBody>
      </p:sp>
      <p:pic>
        <p:nvPicPr>
          <p:cNvPr id="4" name="3 Imagen" descr="http://platea.pntic.mec.es/~cvera/hotpot/images/noel/santac.gif"/>
          <p:cNvPicPr/>
          <p:nvPr/>
        </p:nvPicPr>
        <p:blipFill>
          <a:blip r:embed="rId2" cstate="print"/>
          <a:srcRect/>
          <a:stretch>
            <a:fillRect/>
          </a:stretch>
        </p:blipFill>
        <p:spPr bwMode="auto">
          <a:xfrm>
            <a:off x="4429125" y="1857375"/>
            <a:ext cx="1057275" cy="1095375"/>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slow">
    <p:pul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2 Marcador de contenido"/>
          <p:cNvSpPr>
            <a:spLocks noGrp="1"/>
          </p:cNvSpPr>
          <p:nvPr>
            <p:ph idx="1"/>
          </p:nvPr>
        </p:nvSpPr>
        <p:spPr>
          <a:xfrm>
            <a:off x="428625" y="1143000"/>
            <a:ext cx="8229600" cy="4525963"/>
          </a:xfrm>
        </p:spPr>
        <p:txBody>
          <a:bodyPr/>
          <a:lstStyle/>
          <a:p>
            <a:pPr eaLnBrk="1" hangingPunct="1">
              <a:buFont typeface="Wingdings 2" pitchFamily="18" charset="2"/>
              <a:buNone/>
            </a:pPr>
            <a:endParaRPr lang="fr-FR" sz="4400" b="1" u="sng" smtClean="0">
              <a:latin typeface="Bradley Hand ITC" pitchFamily="66" charset="0"/>
            </a:endParaRPr>
          </a:p>
          <a:p>
            <a:pPr eaLnBrk="1" hangingPunct="1">
              <a:buFont typeface="Wingdings 2" pitchFamily="18" charset="2"/>
              <a:buNone/>
            </a:pPr>
            <a:r>
              <a:rPr lang="fr-FR" sz="4400" b="1" u="sng" smtClean="0">
                <a:latin typeface="Bradley Hand ITC" pitchFamily="66" charset="0"/>
              </a:rPr>
              <a:t>Le réveillon</a:t>
            </a:r>
            <a:endParaRPr lang="es-ES" sz="4400" b="1" u="sng" smtClean="0">
              <a:latin typeface="Bradley Hand ITC" pitchFamily="66" charset="0"/>
            </a:endParaRPr>
          </a:p>
          <a:p>
            <a:pPr eaLnBrk="1" hangingPunct="1">
              <a:buFont typeface="Wingdings 2" pitchFamily="18" charset="2"/>
              <a:buNone/>
            </a:pPr>
            <a:r>
              <a:rPr lang="fr-FR" sz="2400" smtClean="0">
                <a:latin typeface="Bradley Hand ITC" pitchFamily="66" charset="0"/>
              </a:rPr>
              <a:t>		</a:t>
            </a:r>
            <a:r>
              <a:rPr lang="fr-FR" sz="2400" b="1" smtClean="0">
                <a:latin typeface="Bradley Hand ITC" pitchFamily="66" charset="0"/>
              </a:rPr>
              <a:t>C'est un grand repas. On mange des huîtres et de la dinde avec de la purée de marrons. </a:t>
            </a:r>
            <a:endParaRPr lang="es-ES" sz="2400" b="1" smtClean="0">
              <a:latin typeface="Bradley Hand ITC" pitchFamily="66" charset="0"/>
            </a:endParaRPr>
          </a:p>
          <a:p>
            <a:pPr eaLnBrk="1" hangingPunct="1">
              <a:buFont typeface="Wingdings 2" pitchFamily="18" charset="2"/>
              <a:buNone/>
            </a:pPr>
            <a:r>
              <a:rPr lang="fr-FR" sz="2400" b="1" smtClean="0">
                <a:latin typeface="Bradley Hand ITC" pitchFamily="66" charset="0"/>
              </a:rPr>
              <a:t>		Le dessert traditionnel ,c'est de la bûche de Noël, un gâteau au chocolat. Quand le repas est terminé, tout le monde danse, chante ou joue jusqu'à deux ou trois heures du matin.</a:t>
            </a:r>
            <a:endParaRPr lang="es-ES" sz="2400" b="1" smtClean="0">
              <a:latin typeface="Bradley Hand ITC" pitchFamily="66" charset="0"/>
            </a:endParaRPr>
          </a:p>
          <a:p>
            <a:pPr eaLnBrk="1" hangingPunct="1"/>
            <a:endParaRPr lang="es-ES" smtClean="0"/>
          </a:p>
        </p:txBody>
      </p:sp>
      <p:pic>
        <p:nvPicPr>
          <p:cNvPr id="4" name="3 Imagen" descr="http://platea.pntic.mec.es/~cvera/hotpot/images/noel/dinde.gif"/>
          <p:cNvPicPr/>
          <p:nvPr/>
        </p:nvPicPr>
        <p:blipFill>
          <a:blip r:embed="rId2" cstate="print"/>
          <a:srcRect/>
          <a:stretch>
            <a:fillRect/>
          </a:stretch>
        </p:blipFill>
        <p:spPr bwMode="auto">
          <a:xfrm>
            <a:off x="3786188" y="1285875"/>
            <a:ext cx="771525" cy="771525"/>
          </a:xfrm>
          <a:prstGeom prst="rect">
            <a:avLst/>
          </a:prstGeom>
          <a:ln>
            <a:noFill/>
          </a:ln>
          <a:effectLst>
            <a:outerShdw blurRad="292100" dist="139700" dir="2700000" algn="tl" rotWithShape="0">
              <a:srgbClr val="333333">
                <a:alpha val="65000"/>
              </a:srgbClr>
            </a:outerShdw>
          </a:effectLst>
        </p:spPr>
      </p:pic>
      <p:pic>
        <p:nvPicPr>
          <p:cNvPr id="5" name="4 Imagen" descr="http://platea.pntic.mec.es/~cvera/hotpot/images/noel/huitres.jpg"/>
          <p:cNvPicPr/>
          <p:nvPr/>
        </p:nvPicPr>
        <p:blipFill>
          <a:blip r:embed="rId3" cstate="print"/>
          <a:srcRect/>
          <a:stretch>
            <a:fillRect/>
          </a:stretch>
        </p:blipFill>
        <p:spPr bwMode="auto">
          <a:xfrm>
            <a:off x="5072063" y="1714500"/>
            <a:ext cx="1357312" cy="785813"/>
          </a:xfrm>
          <a:prstGeom prst="rect">
            <a:avLst/>
          </a:prstGeom>
          <a:ln>
            <a:noFill/>
          </a:ln>
          <a:effectLst>
            <a:outerShdw blurRad="292100" dist="139700" dir="2700000" algn="tl" rotWithShape="0">
              <a:srgbClr val="333333">
                <a:alpha val="65000"/>
              </a:srgbClr>
            </a:outerShdw>
          </a:effectLst>
        </p:spPr>
      </p:pic>
      <p:pic>
        <p:nvPicPr>
          <p:cNvPr id="6" name="5 Imagen" descr="http://platea.pntic.mec.es/~cvera/hotpot/images/noel/buche_noel.jpg"/>
          <p:cNvPicPr/>
          <p:nvPr/>
        </p:nvPicPr>
        <p:blipFill>
          <a:blip r:embed="rId4" cstate="print"/>
          <a:srcRect/>
          <a:stretch>
            <a:fillRect/>
          </a:stretch>
        </p:blipFill>
        <p:spPr bwMode="auto">
          <a:xfrm>
            <a:off x="2071688" y="4714875"/>
            <a:ext cx="1643062" cy="85725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slow">
    <p:pull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2 Marcador de contenido"/>
          <p:cNvSpPr>
            <a:spLocks noGrp="1"/>
          </p:cNvSpPr>
          <p:nvPr>
            <p:ph idx="1"/>
          </p:nvPr>
        </p:nvSpPr>
        <p:spPr>
          <a:xfrm>
            <a:off x="500063" y="1071563"/>
            <a:ext cx="8229600" cy="4525962"/>
          </a:xfrm>
        </p:spPr>
        <p:txBody>
          <a:bodyPr/>
          <a:lstStyle/>
          <a:p>
            <a:pPr eaLnBrk="1" hangingPunct="1">
              <a:buFont typeface="Wingdings 2" pitchFamily="18" charset="2"/>
              <a:buNone/>
            </a:pPr>
            <a:r>
              <a:rPr lang="fr-FR" b="1" smtClean="0"/>
              <a:t> </a:t>
            </a:r>
            <a:endParaRPr lang="es-ES" smtClean="0"/>
          </a:p>
          <a:p>
            <a:pPr eaLnBrk="1" hangingPunct="1">
              <a:buFont typeface="Wingdings 2" pitchFamily="18" charset="2"/>
              <a:buNone/>
            </a:pPr>
            <a:r>
              <a:rPr lang="fr-FR" b="1" smtClean="0"/>
              <a:t>	</a:t>
            </a:r>
            <a:r>
              <a:rPr lang="fr-FR" sz="4400" b="1" u="sng" smtClean="0">
                <a:latin typeface="Bradley Hand ITC" pitchFamily="66" charset="0"/>
              </a:rPr>
              <a:t>Le 25 décembre</a:t>
            </a:r>
            <a:endParaRPr lang="es-ES" sz="4400" b="1" u="sng" smtClean="0">
              <a:latin typeface="Bradley Hand ITC" pitchFamily="66" charset="0"/>
            </a:endParaRPr>
          </a:p>
          <a:p>
            <a:pPr eaLnBrk="1" hangingPunct="1">
              <a:buFont typeface="Wingdings 2" pitchFamily="18" charset="2"/>
              <a:buNone/>
            </a:pPr>
            <a:r>
              <a:rPr lang="fr-FR" b="1" smtClean="0"/>
              <a:t>		</a:t>
            </a:r>
            <a:r>
              <a:rPr lang="fr-FR" sz="2400" b="1" smtClean="0">
                <a:latin typeface="Bradley Hand ITC" pitchFamily="66" charset="0"/>
              </a:rPr>
              <a:t>Tout le monde ouvre ses cadeaux. Les enfants trouvent des bonbons et des cadeaux sous l'arbre de Noël. On prend le repas de Noël, un peu plus léger que le réveillon, heureusement!</a:t>
            </a:r>
            <a:endParaRPr lang="es-ES" sz="2400" b="1" smtClean="0">
              <a:latin typeface="Bradley Hand ITC" pitchFamily="66" charset="0"/>
            </a:endParaRPr>
          </a:p>
          <a:p>
            <a:pPr eaLnBrk="1" hangingPunct="1"/>
            <a:endParaRPr lang="es-ES" smtClean="0"/>
          </a:p>
        </p:txBody>
      </p:sp>
      <p:pic>
        <p:nvPicPr>
          <p:cNvPr id="8195" name="3 Imagen" descr="http://platea.pntic.mec.es/~cvera/hotpot/images/noel/joyeuxnoel.gif"/>
          <p:cNvPicPr>
            <a:picLocks noChangeAspect="1" noChangeArrowheads="1"/>
          </p:cNvPicPr>
          <p:nvPr/>
        </p:nvPicPr>
        <p:blipFill>
          <a:blip r:embed="rId2" cstate="print"/>
          <a:srcRect/>
          <a:stretch>
            <a:fillRect/>
          </a:stretch>
        </p:blipFill>
        <p:spPr bwMode="auto">
          <a:xfrm>
            <a:off x="3286125" y="3571875"/>
            <a:ext cx="2071688" cy="1857375"/>
          </a:xfrm>
          <a:prstGeom prst="rect">
            <a:avLst/>
          </a:prstGeom>
          <a:noFill/>
          <a:ln w="9525">
            <a:noFill/>
            <a:miter lim="800000"/>
            <a:headEnd/>
            <a:tailEnd/>
          </a:ln>
        </p:spPr>
      </p:pic>
    </p:spTree>
  </p:cSld>
  <p:clrMapOvr>
    <a:masterClrMapping/>
  </p:clrMapOvr>
  <p:transition spd="slow">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2 Marcador de contenido"/>
          <p:cNvSpPr>
            <a:spLocks noGrp="1"/>
          </p:cNvSpPr>
          <p:nvPr>
            <p:ph idx="1"/>
          </p:nvPr>
        </p:nvSpPr>
        <p:spPr>
          <a:xfrm>
            <a:off x="428625" y="1500188"/>
            <a:ext cx="8229600" cy="4525962"/>
          </a:xfrm>
        </p:spPr>
        <p:txBody>
          <a:bodyPr/>
          <a:lstStyle/>
          <a:p>
            <a:pPr eaLnBrk="1" hangingPunct="1">
              <a:buFont typeface="Wingdings 2" pitchFamily="18" charset="2"/>
              <a:buNone/>
            </a:pPr>
            <a:r>
              <a:rPr lang="fr-FR" sz="4400" b="1" u="sng" smtClean="0">
                <a:latin typeface="Bradley Hand ITC" pitchFamily="66" charset="0"/>
              </a:rPr>
              <a:t>Le 31 décembre</a:t>
            </a:r>
            <a:endParaRPr lang="es-ES" sz="4400" b="1" u="sng" smtClean="0">
              <a:latin typeface="Bradley Hand ITC" pitchFamily="66" charset="0"/>
            </a:endParaRPr>
          </a:p>
          <a:p>
            <a:pPr eaLnBrk="1" hangingPunct="1">
              <a:buFont typeface="Wingdings 2" pitchFamily="18" charset="2"/>
              <a:buNone/>
            </a:pPr>
            <a:r>
              <a:rPr lang="fr-FR" b="1" smtClean="0"/>
              <a:t> </a:t>
            </a:r>
            <a:r>
              <a:rPr lang="fr-FR" sz="2400" smtClean="0">
                <a:latin typeface="Bradley Hand ITC" pitchFamily="66" charset="0"/>
              </a:rPr>
              <a:t>		</a:t>
            </a:r>
            <a:r>
              <a:rPr lang="fr-FR" sz="2400" b="1" smtClean="0">
                <a:latin typeface="Bradley Hand ITC" pitchFamily="66" charset="0"/>
              </a:rPr>
              <a:t>C'est la Saint-Sylvestre, le dernier jour de l'année. On envoie des cartes de vœux. Le soir on réveillonne avec ses amis. À minuit, il y a un concert d'avertisseurs quand tous les automobilistes klaxonnent en même temps.</a:t>
            </a:r>
            <a:endParaRPr lang="es-ES" sz="2400" b="1" smtClean="0">
              <a:latin typeface="Bradley Hand ITC" pitchFamily="66" charset="0"/>
            </a:endParaRPr>
          </a:p>
          <a:p>
            <a:pPr eaLnBrk="1" hangingPunct="1"/>
            <a:endParaRPr lang="es-ES" smtClean="0"/>
          </a:p>
        </p:txBody>
      </p:sp>
      <p:pic>
        <p:nvPicPr>
          <p:cNvPr id="9219" name="3 Imagen" descr="http://platea.pntic.mec.es/~cvera/hotpot/images/noel/cartevoeux.jpg"/>
          <p:cNvPicPr>
            <a:picLocks noChangeAspect="1" noChangeArrowheads="1"/>
          </p:cNvPicPr>
          <p:nvPr/>
        </p:nvPicPr>
        <p:blipFill>
          <a:blip r:embed="rId2" cstate="print"/>
          <a:srcRect/>
          <a:stretch>
            <a:fillRect/>
          </a:stretch>
        </p:blipFill>
        <p:spPr bwMode="auto">
          <a:xfrm>
            <a:off x="3000375" y="4000500"/>
            <a:ext cx="2214563" cy="1714500"/>
          </a:xfrm>
          <a:prstGeom prst="rect">
            <a:avLst/>
          </a:prstGeom>
          <a:noFill/>
          <a:ln w="9525">
            <a:noFill/>
            <a:miter lim="800000"/>
            <a:headEnd/>
            <a:tailEnd/>
          </a:ln>
        </p:spPr>
      </p:pic>
    </p:spTree>
  </p:cSld>
  <p:clrMapOvr>
    <a:masterClrMapping/>
  </p:clrMapOvr>
  <p:transition spd="slow">
    <p:pull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2 Marcador de contenido"/>
          <p:cNvSpPr>
            <a:spLocks noGrp="1"/>
          </p:cNvSpPr>
          <p:nvPr>
            <p:ph idx="1"/>
          </p:nvPr>
        </p:nvSpPr>
        <p:spPr>
          <a:xfrm>
            <a:off x="500063" y="1500188"/>
            <a:ext cx="8229600" cy="4525962"/>
          </a:xfrm>
        </p:spPr>
        <p:txBody>
          <a:bodyPr/>
          <a:lstStyle/>
          <a:p>
            <a:pPr eaLnBrk="1" hangingPunct="1">
              <a:buFont typeface="Wingdings 2" pitchFamily="18" charset="2"/>
              <a:buNone/>
            </a:pPr>
            <a:r>
              <a:rPr lang="fr-FR" sz="4400" b="1" u="sng" smtClean="0">
                <a:latin typeface="Bradley Hand ITC" pitchFamily="66" charset="0"/>
              </a:rPr>
              <a:t>Le 6 janvier</a:t>
            </a:r>
            <a:endParaRPr lang="es-ES" sz="4400" b="1" u="sng" smtClean="0">
              <a:latin typeface="Bradley Hand ITC" pitchFamily="66" charset="0"/>
            </a:endParaRPr>
          </a:p>
          <a:p>
            <a:pPr eaLnBrk="1" hangingPunct="1">
              <a:buFont typeface="Wingdings 2" pitchFamily="18" charset="2"/>
              <a:buNone/>
            </a:pPr>
            <a:r>
              <a:rPr lang="es-ES" smtClean="0"/>
              <a:t> </a:t>
            </a:r>
            <a:r>
              <a:rPr lang="fr-FR" sz="2400" smtClean="0">
                <a:latin typeface="Bradley Hand ITC" pitchFamily="66" charset="0"/>
              </a:rPr>
              <a:t>	</a:t>
            </a:r>
            <a:r>
              <a:rPr lang="fr-FR" sz="2400" b="1" smtClean="0">
                <a:latin typeface="Bradley Hand ITC" pitchFamily="66" charset="0"/>
              </a:rPr>
              <a:t>C'est l'Épiphanie, la fête des rois. Le soir, à table, on mange "la galette des rois". Dans la galette est cachée une fève. La personne qui trouve la fève est roi ou reine pour la journée et porte une couronne en carton.</a:t>
            </a:r>
            <a:endParaRPr lang="es-ES" sz="2400" b="1" smtClean="0">
              <a:latin typeface="Bradley Hand ITC" pitchFamily="66" charset="0"/>
            </a:endParaRPr>
          </a:p>
          <a:p>
            <a:pPr eaLnBrk="1" hangingPunct="1"/>
            <a:endParaRPr lang="es-ES" smtClean="0"/>
          </a:p>
        </p:txBody>
      </p:sp>
      <p:pic>
        <p:nvPicPr>
          <p:cNvPr id="10243" name="3 Imagen" descr="http://platea.pntic.mec.es/~cvera/hotpot/images/noel/galettedesrois15.gif"/>
          <p:cNvPicPr>
            <a:picLocks noChangeAspect="1" noChangeArrowheads="1"/>
          </p:cNvPicPr>
          <p:nvPr/>
        </p:nvPicPr>
        <p:blipFill>
          <a:blip r:embed="rId2" cstate="print"/>
          <a:srcRect/>
          <a:stretch>
            <a:fillRect/>
          </a:stretch>
        </p:blipFill>
        <p:spPr bwMode="auto">
          <a:xfrm>
            <a:off x="3929063" y="1357313"/>
            <a:ext cx="1571625" cy="928687"/>
          </a:xfrm>
          <a:prstGeom prst="rect">
            <a:avLst/>
          </a:prstGeom>
          <a:noFill/>
          <a:ln w="9525">
            <a:noFill/>
            <a:miter lim="800000"/>
            <a:headEnd/>
            <a:tailEnd/>
          </a:ln>
        </p:spPr>
      </p:pic>
      <p:pic>
        <p:nvPicPr>
          <p:cNvPr id="10244" name="5 Imagen" descr="http://www.cecileeyen.net/blog/images/Roismages.jpg"/>
          <p:cNvPicPr>
            <a:picLocks noChangeAspect="1" noChangeArrowheads="1"/>
          </p:cNvPicPr>
          <p:nvPr/>
        </p:nvPicPr>
        <p:blipFill>
          <a:blip r:embed="rId3" cstate="print"/>
          <a:srcRect/>
          <a:stretch>
            <a:fillRect/>
          </a:stretch>
        </p:blipFill>
        <p:spPr bwMode="auto">
          <a:xfrm>
            <a:off x="3143250" y="4143375"/>
            <a:ext cx="2500313" cy="1571625"/>
          </a:xfrm>
          <a:prstGeom prst="rect">
            <a:avLst/>
          </a:prstGeom>
          <a:noFill/>
          <a:ln w="9525">
            <a:noFill/>
            <a:miter lim="800000"/>
            <a:headEnd/>
            <a:tailEnd/>
          </a:ln>
        </p:spPr>
      </p:pic>
    </p:spTree>
  </p:cSld>
  <p:clrMapOvr>
    <a:masterClrMapping/>
  </p:clrMapOvr>
  <p:transition spd="slow">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00034" y="1357298"/>
            <a:ext cx="7851648" cy="1057284"/>
          </a:xfrm>
        </p:spPr>
        <p:txBody>
          <a:bodyPr/>
          <a:lstStyle/>
          <a:p>
            <a:pPr algn="ctr">
              <a:defRPr/>
            </a:pPr>
            <a:r>
              <a:rPr lang="es-ES" sz="4800" dirty="0" smtClean="0">
                <a:latin typeface="Bradley Hand ITC" pitchFamily="66" charset="0"/>
              </a:rPr>
              <a:t>NOËL ET LES DEVINETTES</a:t>
            </a:r>
            <a:endParaRPr lang="es-ES" sz="4800" dirty="0">
              <a:latin typeface="Bradley Hand ITC" pitchFamily="66" charset="0"/>
            </a:endParaRPr>
          </a:p>
        </p:txBody>
      </p:sp>
      <p:pic>
        <p:nvPicPr>
          <p:cNvPr id="20483" name="Picture 2" descr="http://blogsimages.skynet.be/images_v2/002/622/397/20071218/dyn001_original_585_387_gif_2622397_23a2bb2b26f1f1bbeffc3d3d084b5e70.gif"/>
          <p:cNvPicPr>
            <a:picLocks noChangeAspect="1" noChangeArrowheads="1" noCrop="1"/>
          </p:cNvPicPr>
          <p:nvPr/>
        </p:nvPicPr>
        <p:blipFill>
          <a:blip r:embed="rId2" cstate="print"/>
          <a:srcRect/>
          <a:stretch>
            <a:fillRect/>
          </a:stretch>
        </p:blipFill>
        <p:spPr bwMode="auto">
          <a:xfrm>
            <a:off x="1785938" y="2500313"/>
            <a:ext cx="5572125" cy="3686175"/>
          </a:xfrm>
          <a:prstGeom prst="rect">
            <a:avLst/>
          </a:prstGeom>
          <a:noFill/>
          <a:ln w="9525">
            <a:noFill/>
            <a:miter lim="800000"/>
            <a:headEnd/>
            <a:tailEnd/>
          </a:ln>
        </p:spPr>
      </p:pic>
    </p:spTree>
  </p:cSld>
  <p:clrMapOvr>
    <a:masterClrMapping/>
  </p:clrMapOvr>
  <p:transition spd="slow">
    <p:newsfla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Título"/>
          <p:cNvSpPr>
            <a:spLocks noGrp="1"/>
          </p:cNvSpPr>
          <p:nvPr>
            <p:ph type="title"/>
          </p:nvPr>
        </p:nvSpPr>
        <p:spPr>
          <a:xfrm>
            <a:off x="785813" y="857250"/>
            <a:ext cx="7715250" cy="704850"/>
          </a:xfrm>
        </p:spPr>
        <p:txBody>
          <a:bodyPr/>
          <a:lstStyle/>
          <a:p>
            <a:r>
              <a:rPr lang="es-ES" sz="1400" b="1" smtClean="0">
                <a:latin typeface="Bradley Hand ITC" pitchFamily="66" charset="0"/>
              </a:rPr>
              <a:t>La galette des rois	une carte de 		des voeux		le sapin de Noël</a:t>
            </a:r>
            <a:br>
              <a:rPr lang="es-ES" sz="1400" b="1" smtClean="0">
                <a:latin typeface="Bradley Hand ITC" pitchFamily="66" charset="0"/>
              </a:rPr>
            </a:br>
            <a:r>
              <a:rPr lang="es-ES" sz="1400" b="1" smtClean="0">
                <a:latin typeface="Bradley Hand ITC" pitchFamily="66" charset="0"/>
              </a:rPr>
              <a:t>minuit		les figurines /les santons	la cheminée		 la guirlande </a:t>
            </a:r>
            <a:br>
              <a:rPr lang="es-ES" sz="1400" b="1" smtClean="0">
                <a:latin typeface="Bradley Hand ITC" pitchFamily="66" charset="0"/>
              </a:rPr>
            </a:br>
            <a:r>
              <a:rPr lang="es-ES" sz="1400" b="1" smtClean="0">
                <a:latin typeface="Bradley Hand ITC" pitchFamily="66" charset="0"/>
              </a:rPr>
              <a:t>		le gui			la bûche de Noël		</a:t>
            </a:r>
          </a:p>
        </p:txBody>
      </p:sp>
      <p:sp>
        <p:nvSpPr>
          <p:cNvPr id="21507" name="2 Marcador de contenido"/>
          <p:cNvSpPr>
            <a:spLocks noGrp="1"/>
          </p:cNvSpPr>
          <p:nvPr>
            <p:ph sz="half" idx="1"/>
          </p:nvPr>
        </p:nvSpPr>
        <p:spPr>
          <a:xfrm>
            <a:off x="457200" y="1920875"/>
            <a:ext cx="4038600" cy="4937125"/>
          </a:xfrm>
        </p:spPr>
        <p:txBody>
          <a:bodyPr/>
          <a:lstStyle/>
          <a:p>
            <a:pPr algn="just">
              <a:buFont typeface="Wingdings 2" pitchFamily="18" charset="2"/>
              <a:buNone/>
            </a:pPr>
            <a:r>
              <a:rPr lang="es-ES" sz="1800" dirty="0" smtClean="0">
                <a:latin typeface="Bradley Hand ITC" pitchFamily="66" charset="0"/>
              </a:rPr>
              <a:t>1.- </a:t>
            </a:r>
            <a:r>
              <a:rPr lang="es-ES" sz="1800" dirty="0" err="1" smtClean="0">
                <a:latin typeface="Bradley Hand ITC" pitchFamily="66" charset="0"/>
              </a:rPr>
              <a:t>Quel</a:t>
            </a:r>
            <a:r>
              <a:rPr lang="es-ES" sz="1800" dirty="0" smtClean="0">
                <a:latin typeface="Bradley Hand ITC" pitchFamily="66" charset="0"/>
              </a:rPr>
              <a:t> </a:t>
            </a:r>
            <a:r>
              <a:rPr lang="es-ES" sz="1800" dirty="0" err="1" smtClean="0">
                <a:latin typeface="Bradley Hand ITC" pitchFamily="66" charset="0"/>
              </a:rPr>
              <a:t>est</a:t>
            </a:r>
            <a:r>
              <a:rPr lang="es-ES" sz="1800" dirty="0" smtClean="0">
                <a:latin typeface="Bradley Hand ITC" pitchFamily="66" charset="0"/>
              </a:rPr>
              <a:t> le </a:t>
            </a:r>
            <a:r>
              <a:rPr lang="es-ES" sz="1800" dirty="0" err="1" smtClean="0">
                <a:latin typeface="Bradley Hand ITC" pitchFamily="66" charset="0"/>
              </a:rPr>
              <a:t>nom</a:t>
            </a:r>
            <a:r>
              <a:rPr lang="es-ES" sz="1800" dirty="0" smtClean="0">
                <a:latin typeface="Bradley Hand ITC" pitchFamily="66" charset="0"/>
              </a:rPr>
              <a:t> de la plante </a:t>
            </a:r>
            <a:r>
              <a:rPr lang="es-ES" sz="1800" dirty="0" err="1" smtClean="0">
                <a:latin typeface="Bradley Hand ITC" pitchFamily="66" charset="0"/>
              </a:rPr>
              <a:t>sous</a:t>
            </a:r>
            <a:r>
              <a:rPr lang="es-ES" sz="1800" dirty="0" smtClean="0">
                <a:latin typeface="Bradley Hand ITC" pitchFamily="66" charset="0"/>
              </a:rPr>
              <a:t> </a:t>
            </a:r>
            <a:r>
              <a:rPr lang="es-ES" sz="1800" dirty="0" err="1" smtClean="0">
                <a:latin typeface="Bradley Hand ITC" pitchFamily="66" charset="0"/>
              </a:rPr>
              <a:t>laquelle</a:t>
            </a:r>
            <a:r>
              <a:rPr lang="es-ES" sz="1800" dirty="0" smtClean="0">
                <a:latin typeface="Bradley Hand ITC" pitchFamily="66" charset="0"/>
              </a:rPr>
              <a:t>, </a:t>
            </a:r>
            <a:r>
              <a:rPr lang="es-ES" sz="1800" dirty="0" err="1" smtClean="0">
                <a:latin typeface="Bradley Hand ITC" pitchFamily="66" charset="0"/>
              </a:rPr>
              <a:t>selon</a:t>
            </a:r>
            <a:r>
              <a:rPr lang="es-ES" sz="1800" dirty="0" smtClean="0">
                <a:latin typeface="Bradley Hand ITC" pitchFamily="66" charset="0"/>
              </a:rPr>
              <a:t> la </a:t>
            </a:r>
            <a:r>
              <a:rPr lang="es-ES" sz="1800" dirty="0" err="1" smtClean="0">
                <a:latin typeface="Bradley Hand ITC" pitchFamily="66" charset="0"/>
              </a:rPr>
              <a:t>coutume</a:t>
            </a:r>
            <a:r>
              <a:rPr lang="es-ES" sz="1800" dirty="0" smtClean="0">
                <a:latin typeface="Bradley Hand ITC" pitchFamily="66" charset="0"/>
              </a:rPr>
              <a:t>, </a:t>
            </a:r>
            <a:r>
              <a:rPr lang="es-ES" sz="1800" dirty="0" err="1" smtClean="0">
                <a:latin typeface="Bradley Hand ITC" pitchFamily="66" charset="0"/>
              </a:rPr>
              <a:t>on</a:t>
            </a:r>
            <a:r>
              <a:rPr lang="es-ES" sz="1800" dirty="0" smtClean="0">
                <a:latin typeface="Bradley Hand ITC" pitchFamily="66" charset="0"/>
              </a:rPr>
              <a:t> </a:t>
            </a:r>
            <a:r>
              <a:rPr lang="es-ES" sz="1800" dirty="0" err="1" smtClean="0">
                <a:latin typeface="Bradley Hand ITC" pitchFamily="66" charset="0"/>
              </a:rPr>
              <a:t>doit</a:t>
            </a:r>
            <a:r>
              <a:rPr lang="es-ES" sz="1800" dirty="0" smtClean="0">
                <a:latin typeface="Bradley Hand ITC" pitchFamily="66" charset="0"/>
              </a:rPr>
              <a:t> </a:t>
            </a:r>
            <a:r>
              <a:rPr lang="es-ES" sz="1800" dirty="0" err="1" smtClean="0">
                <a:latin typeface="Bradley Hand ITC" pitchFamily="66" charset="0"/>
              </a:rPr>
              <a:t>s’embrasser</a:t>
            </a:r>
            <a:r>
              <a:rPr lang="es-ES" sz="1800" dirty="0" smtClean="0">
                <a:latin typeface="Bradley Hand ITC" pitchFamily="66" charset="0"/>
              </a:rPr>
              <a:t> le </a:t>
            </a:r>
            <a:r>
              <a:rPr lang="es-ES" sz="1800" dirty="0" err="1" smtClean="0">
                <a:latin typeface="Bradley Hand ITC" pitchFamily="66" charset="0"/>
              </a:rPr>
              <a:t>jour</a:t>
            </a:r>
            <a:r>
              <a:rPr lang="es-ES" sz="1800" dirty="0" smtClean="0">
                <a:latin typeface="Bradley Hand ITC" pitchFamily="66" charset="0"/>
              </a:rPr>
              <a:t> du </a:t>
            </a:r>
            <a:r>
              <a:rPr lang="es-ES" sz="1800" dirty="0" err="1" smtClean="0">
                <a:latin typeface="Bradley Hand ITC" pitchFamily="66" charset="0"/>
              </a:rPr>
              <a:t>nouvel</a:t>
            </a:r>
            <a:r>
              <a:rPr lang="es-ES" sz="1800" dirty="0" smtClean="0">
                <a:latin typeface="Bradley Hand ITC" pitchFamily="66" charset="0"/>
              </a:rPr>
              <a:t> </a:t>
            </a:r>
            <a:r>
              <a:rPr lang="es-ES" sz="1800" dirty="0" err="1" smtClean="0">
                <a:latin typeface="Bradley Hand ITC" pitchFamily="66" charset="0"/>
              </a:rPr>
              <a:t>An</a:t>
            </a:r>
            <a:r>
              <a:rPr lang="es-ES" sz="1800" dirty="0" smtClean="0">
                <a:latin typeface="Bradley Hand ITC" pitchFamily="66" charset="0"/>
              </a:rPr>
              <a:t>?</a:t>
            </a:r>
          </a:p>
          <a:p>
            <a:pPr algn="just">
              <a:buFont typeface="Wingdings 2" pitchFamily="18" charset="2"/>
              <a:buNone/>
            </a:pPr>
            <a:r>
              <a:rPr lang="es-ES" sz="1800" dirty="0" smtClean="0">
                <a:latin typeface="Bradley Hand ITC" pitchFamily="66" charset="0"/>
              </a:rPr>
              <a:t>2.- À </a:t>
            </a:r>
            <a:r>
              <a:rPr lang="es-ES" sz="1800" dirty="0" err="1" smtClean="0">
                <a:latin typeface="Bradley Hand ITC" pitchFamily="66" charset="0"/>
              </a:rPr>
              <a:t>Noël</a:t>
            </a:r>
            <a:r>
              <a:rPr lang="es-ES" sz="1800" dirty="0" smtClean="0">
                <a:latin typeface="Bradley Hand ITC" pitchFamily="66" charset="0"/>
              </a:rPr>
              <a:t>, </a:t>
            </a:r>
            <a:r>
              <a:rPr lang="es-ES" sz="1800" dirty="0" err="1" smtClean="0">
                <a:latin typeface="Bradley Hand ITC" pitchFamily="66" charset="0"/>
              </a:rPr>
              <a:t>on</a:t>
            </a:r>
            <a:r>
              <a:rPr lang="es-ES" sz="1800" dirty="0" smtClean="0">
                <a:latin typeface="Bradley Hand ITC" pitchFamily="66" charset="0"/>
              </a:rPr>
              <a:t> la </a:t>
            </a:r>
            <a:r>
              <a:rPr lang="es-ES" sz="1800" dirty="0" err="1" smtClean="0">
                <a:latin typeface="Bradley Hand ITC" pitchFamily="66" charset="0"/>
              </a:rPr>
              <a:t>mange</a:t>
            </a:r>
            <a:r>
              <a:rPr lang="es-ES" sz="1800" dirty="0" smtClean="0">
                <a:latin typeface="Bradley Hand ITC" pitchFamily="66" charset="0"/>
              </a:rPr>
              <a:t> </a:t>
            </a:r>
            <a:r>
              <a:rPr lang="es-ES" sz="1800" dirty="0" err="1" smtClean="0">
                <a:latin typeface="Bradley Hand ITC" pitchFamily="66" charset="0"/>
              </a:rPr>
              <a:t>comme</a:t>
            </a:r>
            <a:r>
              <a:rPr lang="es-ES" sz="1800" dirty="0" smtClean="0">
                <a:latin typeface="Bradley Hand ITC" pitchFamily="66" charset="0"/>
              </a:rPr>
              <a:t> </a:t>
            </a:r>
            <a:r>
              <a:rPr lang="es-ES" sz="1800" dirty="0" err="1" smtClean="0">
                <a:latin typeface="Bradley Hand ITC" pitchFamily="66" charset="0"/>
              </a:rPr>
              <a:t>dessert</a:t>
            </a:r>
            <a:r>
              <a:rPr lang="es-ES" sz="1800" dirty="0" smtClean="0">
                <a:latin typeface="Bradley Hand ITC" pitchFamily="66" charset="0"/>
              </a:rPr>
              <a:t> </a:t>
            </a:r>
            <a:r>
              <a:rPr lang="es-ES" sz="1800" dirty="0" err="1" smtClean="0">
                <a:latin typeface="Bradley Hand ITC" pitchFamily="66" charset="0"/>
              </a:rPr>
              <a:t>ou</a:t>
            </a:r>
            <a:r>
              <a:rPr lang="es-ES" sz="1800" dirty="0" smtClean="0">
                <a:latin typeface="Bradley Hand ITC" pitchFamily="66" charset="0"/>
              </a:rPr>
              <a:t> </a:t>
            </a:r>
            <a:r>
              <a:rPr lang="es-ES" sz="1800" dirty="0" err="1" smtClean="0">
                <a:latin typeface="Bradley Hand ITC" pitchFamily="66" charset="0"/>
              </a:rPr>
              <a:t>on</a:t>
            </a:r>
            <a:r>
              <a:rPr lang="es-ES" sz="1800" dirty="0" smtClean="0">
                <a:latin typeface="Bradley Hand ITC" pitchFamily="66" charset="0"/>
              </a:rPr>
              <a:t> la </a:t>
            </a:r>
            <a:r>
              <a:rPr lang="es-ES" sz="1800" dirty="0" err="1" smtClean="0">
                <a:latin typeface="Bradley Hand ITC" pitchFamily="66" charset="0"/>
              </a:rPr>
              <a:t>met</a:t>
            </a:r>
            <a:r>
              <a:rPr lang="es-ES" sz="1800" dirty="0" smtClean="0">
                <a:latin typeface="Bradley Hand ITC" pitchFamily="66" charset="0"/>
              </a:rPr>
              <a:t> </a:t>
            </a:r>
            <a:r>
              <a:rPr lang="es-ES" sz="1800" dirty="0" err="1" smtClean="0">
                <a:latin typeface="Bradley Hand ITC" pitchFamily="66" charset="0"/>
              </a:rPr>
              <a:t>dans</a:t>
            </a:r>
            <a:r>
              <a:rPr lang="es-ES" sz="1800" dirty="0" smtClean="0">
                <a:latin typeface="Bradley Hand ITC" pitchFamily="66" charset="0"/>
              </a:rPr>
              <a:t> le foyer.</a:t>
            </a:r>
          </a:p>
          <a:p>
            <a:pPr algn="just">
              <a:buFont typeface="Wingdings 2" pitchFamily="18" charset="2"/>
              <a:buNone/>
            </a:pPr>
            <a:r>
              <a:rPr lang="es-ES" sz="1800" dirty="0" smtClean="0">
                <a:latin typeface="Bradley Hand ITC" pitchFamily="66" charset="0"/>
              </a:rPr>
              <a:t>3.- </a:t>
            </a:r>
            <a:r>
              <a:rPr lang="es-ES" sz="1800" dirty="0" err="1" smtClean="0">
                <a:latin typeface="Bradley Hand ITC" pitchFamily="66" charset="0"/>
              </a:rPr>
              <a:t>C’est</a:t>
            </a:r>
            <a:r>
              <a:rPr lang="es-ES" sz="1800" dirty="0" smtClean="0">
                <a:latin typeface="Bradley Hand ITC" pitchFamily="66" charset="0"/>
              </a:rPr>
              <a:t> un </a:t>
            </a:r>
            <a:r>
              <a:rPr lang="es-ES" sz="1800" dirty="0" err="1" smtClean="0">
                <a:latin typeface="Bradley Hand ITC" pitchFamily="66" charset="0"/>
              </a:rPr>
              <a:t>endroit</a:t>
            </a:r>
            <a:r>
              <a:rPr lang="es-ES" sz="1800" dirty="0" smtClean="0">
                <a:latin typeface="Bradley Hand ITC" pitchFamily="66" charset="0"/>
              </a:rPr>
              <a:t> </a:t>
            </a:r>
            <a:r>
              <a:rPr lang="es-ES" sz="1800" dirty="0" err="1" smtClean="0">
                <a:latin typeface="Bradley Hand ITC" pitchFamily="66" charset="0"/>
              </a:rPr>
              <a:t>où</a:t>
            </a:r>
            <a:r>
              <a:rPr lang="es-ES" sz="1800" dirty="0" smtClean="0">
                <a:latin typeface="Bradley Hand ITC" pitchFamily="66" charset="0"/>
              </a:rPr>
              <a:t> les gros </a:t>
            </a:r>
            <a:r>
              <a:rPr lang="es-ES" sz="1800" dirty="0" err="1" smtClean="0">
                <a:latin typeface="Bradley Hand ITC" pitchFamily="66" charset="0"/>
              </a:rPr>
              <a:t>pères</a:t>
            </a:r>
            <a:r>
              <a:rPr lang="es-ES" sz="1800" dirty="0" smtClean="0">
                <a:latin typeface="Bradley Hand ITC" pitchFamily="66" charset="0"/>
              </a:rPr>
              <a:t> </a:t>
            </a:r>
            <a:r>
              <a:rPr lang="es-ES" sz="1800" dirty="0" err="1" smtClean="0">
                <a:latin typeface="Bradley Hand ITC" pitchFamily="66" charset="0"/>
              </a:rPr>
              <a:t>Noël</a:t>
            </a:r>
            <a:r>
              <a:rPr lang="es-ES" sz="1800" dirty="0" smtClean="0">
                <a:latin typeface="Bradley Hand ITC" pitchFamily="66" charset="0"/>
              </a:rPr>
              <a:t> </a:t>
            </a:r>
            <a:r>
              <a:rPr lang="es-ES" sz="1800" dirty="0" err="1" smtClean="0">
                <a:latin typeface="Bradley Hand ITC" pitchFamily="66" charset="0"/>
              </a:rPr>
              <a:t>ont</a:t>
            </a:r>
            <a:r>
              <a:rPr lang="es-ES" sz="1800" dirty="0" smtClean="0">
                <a:latin typeface="Bradley Hand ITC" pitchFamily="66" charset="0"/>
              </a:rPr>
              <a:t> de la </a:t>
            </a:r>
            <a:r>
              <a:rPr lang="es-ES" sz="1800" dirty="0" err="1" smtClean="0">
                <a:latin typeface="Bradley Hand ITC" pitchFamily="66" charset="0"/>
              </a:rPr>
              <a:t>difficulté</a:t>
            </a:r>
            <a:r>
              <a:rPr lang="es-ES" sz="1800" dirty="0" smtClean="0">
                <a:latin typeface="Bradley Hand ITC" pitchFamily="66" charset="0"/>
              </a:rPr>
              <a:t> à </a:t>
            </a:r>
            <a:r>
              <a:rPr lang="es-ES" sz="1800" dirty="0" err="1" smtClean="0">
                <a:latin typeface="Bradley Hand ITC" pitchFamily="66" charset="0"/>
              </a:rPr>
              <a:t>s’introduire</a:t>
            </a:r>
            <a:r>
              <a:rPr lang="es-ES" sz="1800" dirty="0" smtClean="0">
                <a:latin typeface="Bradley Hand ITC" pitchFamily="66" charset="0"/>
              </a:rPr>
              <a:t>.</a:t>
            </a:r>
          </a:p>
          <a:p>
            <a:pPr algn="just">
              <a:buFont typeface="Wingdings 2" pitchFamily="18" charset="2"/>
              <a:buNone/>
            </a:pPr>
            <a:r>
              <a:rPr lang="es-ES" sz="1800" dirty="0" smtClean="0">
                <a:latin typeface="Bradley Hand ITC" pitchFamily="66" charset="0"/>
              </a:rPr>
              <a:t>4.- Elle </a:t>
            </a:r>
            <a:r>
              <a:rPr lang="es-ES" sz="1800" dirty="0" err="1" smtClean="0">
                <a:latin typeface="Bradley Hand ITC" pitchFamily="66" charset="0"/>
              </a:rPr>
              <a:t>aime</a:t>
            </a:r>
            <a:r>
              <a:rPr lang="es-ES" sz="1800" dirty="0" smtClean="0">
                <a:latin typeface="Bradley Hand ITC" pitchFamily="66" charset="0"/>
              </a:rPr>
              <a:t> </a:t>
            </a:r>
            <a:r>
              <a:rPr lang="es-ES" sz="1800" dirty="0" err="1" smtClean="0">
                <a:latin typeface="Bradley Hand ITC" pitchFamily="66" charset="0"/>
              </a:rPr>
              <a:t>s’entourer</a:t>
            </a:r>
            <a:r>
              <a:rPr lang="es-ES" sz="1800" dirty="0" smtClean="0">
                <a:latin typeface="Bradley Hand ITC" pitchFamily="66" charset="0"/>
              </a:rPr>
              <a:t> </a:t>
            </a:r>
            <a:r>
              <a:rPr lang="es-ES" sz="1800" dirty="0" err="1" smtClean="0">
                <a:latin typeface="Bradley Hand ITC" pitchFamily="66" charset="0"/>
              </a:rPr>
              <a:t>autours</a:t>
            </a:r>
            <a:r>
              <a:rPr lang="es-ES" sz="1800" dirty="0" smtClean="0">
                <a:latin typeface="Bradley Hand ITC" pitchFamily="66" charset="0"/>
              </a:rPr>
              <a:t> </a:t>
            </a:r>
            <a:r>
              <a:rPr lang="es-ES" sz="1800" dirty="0" smtClean="0">
                <a:latin typeface="Bradley Hand ITC" pitchFamily="66" charset="0"/>
              </a:rPr>
              <a:t>du </a:t>
            </a:r>
            <a:r>
              <a:rPr lang="es-ES" sz="1800" dirty="0" err="1" smtClean="0">
                <a:latin typeface="Bradley Hand ITC" pitchFamily="66" charset="0"/>
              </a:rPr>
              <a:t>sapin</a:t>
            </a:r>
            <a:r>
              <a:rPr lang="es-ES" sz="1800" dirty="0" smtClean="0">
                <a:latin typeface="Bradley Hand ITC" pitchFamily="66" charset="0"/>
              </a:rPr>
              <a:t> de </a:t>
            </a:r>
            <a:r>
              <a:rPr lang="es-ES" sz="1800" dirty="0" err="1" smtClean="0">
                <a:latin typeface="Bradley Hand ITC" pitchFamily="66" charset="0"/>
              </a:rPr>
              <a:t>Noël</a:t>
            </a:r>
            <a:endParaRPr lang="es-ES" sz="1800" dirty="0" smtClean="0">
              <a:latin typeface="Bradley Hand ITC" pitchFamily="66" charset="0"/>
            </a:endParaRPr>
          </a:p>
          <a:p>
            <a:pPr algn="just">
              <a:buFont typeface="Wingdings 2" pitchFamily="18" charset="2"/>
              <a:buNone/>
            </a:pPr>
            <a:r>
              <a:rPr lang="es-ES" sz="1800" dirty="0" smtClean="0">
                <a:latin typeface="Bradley Hand ITC" pitchFamily="66" charset="0"/>
              </a:rPr>
              <a:t>5.- </a:t>
            </a:r>
            <a:r>
              <a:rPr lang="es-ES" sz="1800" dirty="0" err="1" smtClean="0">
                <a:latin typeface="Bradley Hand ITC" pitchFamily="66" charset="0"/>
              </a:rPr>
              <a:t>Qu’est</a:t>
            </a:r>
            <a:r>
              <a:rPr lang="es-ES" sz="1800" dirty="0" smtClean="0">
                <a:latin typeface="Bradley Hand ITC" pitchFamily="66" charset="0"/>
              </a:rPr>
              <a:t>-ce que </a:t>
            </a:r>
            <a:r>
              <a:rPr lang="es-ES" sz="1800" dirty="0" err="1" smtClean="0">
                <a:latin typeface="Bradley Hand ITC" pitchFamily="66" charset="0"/>
              </a:rPr>
              <a:t>l’on</a:t>
            </a:r>
            <a:r>
              <a:rPr lang="es-ES" sz="1800" dirty="0" smtClean="0">
                <a:latin typeface="Bradley Hand ITC" pitchFamily="66" charset="0"/>
              </a:rPr>
              <a:t> </a:t>
            </a:r>
            <a:r>
              <a:rPr lang="es-ES" sz="1800" dirty="0" err="1" smtClean="0">
                <a:latin typeface="Bradley Hand ITC" pitchFamily="66" charset="0"/>
              </a:rPr>
              <a:t>échange</a:t>
            </a:r>
            <a:r>
              <a:rPr lang="es-ES" sz="1800" dirty="0" smtClean="0">
                <a:latin typeface="Bradley Hand ITC" pitchFamily="66" charset="0"/>
              </a:rPr>
              <a:t> le </a:t>
            </a:r>
            <a:r>
              <a:rPr lang="es-ES" sz="1800" dirty="0" err="1" smtClean="0">
                <a:latin typeface="Bradley Hand ITC" pitchFamily="66" charset="0"/>
              </a:rPr>
              <a:t>jour</a:t>
            </a:r>
            <a:r>
              <a:rPr lang="es-ES" sz="1800" dirty="0" smtClean="0">
                <a:latin typeface="Bradley Hand ITC" pitchFamily="66" charset="0"/>
              </a:rPr>
              <a:t> du </a:t>
            </a:r>
            <a:r>
              <a:rPr lang="es-ES" sz="1800" dirty="0" err="1" smtClean="0">
                <a:latin typeface="Bradley Hand ITC" pitchFamily="66" charset="0"/>
              </a:rPr>
              <a:t>Nouvel</a:t>
            </a:r>
            <a:r>
              <a:rPr lang="es-ES" sz="1800" dirty="0" smtClean="0">
                <a:latin typeface="Bradley Hand ITC" pitchFamily="66" charset="0"/>
              </a:rPr>
              <a:t> </a:t>
            </a:r>
            <a:r>
              <a:rPr lang="es-ES" sz="1800" dirty="0" err="1" smtClean="0">
                <a:latin typeface="Bradley Hand ITC" pitchFamily="66" charset="0"/>
              </a:rPr>
              <a:t>An</a:t>
            </a:r>
            <a:r>
              <a:rPr lang="es-ES" sz="1800" dirty="0" smtClean="0">
                <a:latin typeface="Bradley Hand ITC" pitchFamily="66" charset="0"/>
              </a:rPr>
              <a:t>?</a:t>
            </a:r>
          </a:p>
          <a:p>
            <a:pPr algn="just">
              <a:buFont typeface="Wingdings 2" pitchFamily="18" charset="2"/>
              <a:buNone/>
            </a:pPr>
            <a:endParaRPr lang="es-ES" sz="1400" dirty="0" smtClean="0">
              <a:latin typeface="Bradley Hand ITC" pitchFamily="66" charset="0"/>
            </a:endParaRPr>
          </a:p>
        </p:txBody>
      </p:sp>
      <p:sp>
        <p:nvSpPr>
          <p:cNvPr id="21508" name="3 Marcador de contenido"/>
          <p:cNvSpPr>
            <a:spLocks noGrp="1"/>
          </p:cNvSpPr>
          <p:nvPr>
            <p:ph sz="half" idx="2"/>
          </p:nvPr>
        </p:nvSpPr>
        <p:spPr>
          <a:xfrm>
            <a:off x="4648200" y="1920875"/>
            <a:ext cx="4038600" cy="4937125"/>
          </a:xfrm>
        </p:spPr>
        <p:txBody>
          <a:bodyPr/>
          <a:lstStyle/>
          <a:p>
            <a:pPr>
              <a:buFont typeface="Wingdings 2" pitchFamily="18" charset="2"/>
              <a:buNone/>
            </a:pPr>
            <a:r>
              <a:rPr lang="es-ES" sz="1800" dirty="0" smtClean="0">
                <a:latin typeface="Bradley Hand ITC" pitchFamily="66" charset="0"/>
              </a:rPr>
              <a:t>6.- Elles </a:t>
            </a:r>
            <a:r>
              <a:rPr lang="es-ES" sz="1800" dirty="0" err="1" smtClean="0">
                <a:latin typeface="Bradley Hand ITC" pitchFamily="66" charset="0"/>
              </a:rPr>
              <a:t>sont</a:t>
            </a:r>
            <a:r>
              <a:rPr lang="es-ES" sz="1800" dirty="0" smtClean="0">
                <a:latin typeface="Bradley Hand ITC" pitchFamily="66" charset="0"/>
              </a:rPr>
              <a:t> </a:t>
            </a:r>
            <a:r>
              <a:rPr lang="es-ES" sz="1800" dirty="0" err="1" smtClean="0">
                <a:latin typeface="Bradley Hand ITC" pitchFamily="66" charset="0"/>
              </a:rPr>
              <a:t>envoyées</a:t>
            </a:r>
            <a:r>
              <a:rPr lang="es-ES" sz="1800" dirty="0" smtClean="0">
                <a:latin typeface="Bradley Hand ITC" pitchFamily="66" charset="0"/>
              </a:rPr>
              <a:t> </a:t>
            </a:r>
            <a:r>
              <a:rPr lang="es-ES" sz="1800" dirty="0" err="1" smtClean="0">
                <a:latin typeface="Bradley Hand ITC" pitchFamily="66" charset="0"/>
              </a:rPr>
              <a:t>aux</a:t>
            </a:r>
            <a:r>
              <a:rPr lang="es-ES" sz="1800" dirty="0" smtClean="0">
                <a:latin typeface="Bradley Hand ITC" pitchFamily="66" charset="0"/>
              </a:rPr>
              <a:t> </a:t>
            </a:r>
            <a:r>
              <a:rPr lang="es-ES" sz="1800" dirty="0" err="1" smtClean="0">
                <a:latin typeface="Bradley Hand ITC" pitchFamily="66" charset="0"/>
              </a:rPr>
              <a:t>amis</a:t>
            </a:r>
            <a:r>
              <a:rPr lang="es-ES" sz="1800" dirty="0" smtClean="0">
                <a:latin typeface="Bradley Hand ITC" pitchFamily="66" charset="0"/>
              </a:rPr>
              <a:t> et à la </a:t>
            </a:r>
            <a:r>
              <a:rPr lang="es-ES" sz="1800" dirty="0" err="1" smtClean="0">
                <a:latin typeface="Bradley Hand ITC" pitchFamily="66" charset="0"/>
              </a:rPr>
              <a:t>famille</a:t>
            </a:r>
            <a:r>
              <a:rPr lang="es-ES" sz="1800" dirty="0" smtClean="0">
                <a:latin typeface="Bradley Hand ITC" pitchFamily="66" charset="0"/>
              </a:rPr>
              <a:t> </a:t>
            </a:r>
            <a:r>
              <a:rPr lang="es-ES" sz="1800" dirty="0" err="1" smtClean="0">
                <a:latin typeface="Bradley Hand ITC" pitchFamily="66" charset="0"/>
              </a:rPr>
              <a:t>pour</a:t>
            </a:r>
            <a:r>
              <a:rPr lang="es-ES" sz="1800" dirty="0" smtClean="0">
                <a:latin typeface="Bradley Hand ITC" pitchFamily="66" charset="0"/>
              </a:rPr>
              <a:t> </a:t>
            </a:r>
            <a:r>
              <a:rPr lang="es-ES" sz="1800" dirty="0" err="1" smtClean="0">
                <a:latin typeface="Bradley Hand ITC" pitchFamily="66" charset="0"/>
              </a:rPr>
              <a:t>leur</a:t>
            </a:r>
            <a:r>
              <a:rPr lang="es-ES" sz="1800" dirty="0" smtClean="0">
                <a:latin typeface="Bradley Hand ITC" pitchFamily="66" charset="0"/>
              </a:rPr>
              <a:t> </a:t>
            </a:r>
            <a:r>
              <a:rPr lang="es-ES" sz="1800" dirty="0" err="1" smtClean="0">
                <a:latin typeface="Bradley Hand ITC" pitchFamily="66" charset="0"/>
              </a:rPr>
              <a:t>souhaiter</a:t>
            </a:r>
            <a:r>
              <a:rPr lang="es-ES" sz="1800" dirty="0" smtClean="0">
                <a:latin typeface="Bradley Hand ITC" pitchFamily="66" charset="0"/>
              </a:rPr>
              <a:t> un </a:t>
            </a:r>
            <a:r>
              <a:rPr lang="es-ES" sz="1800" dirty="0" err="1" smtClean="0">
                <a:latin typeface="Bradley Hand ITC" pitchFamily="66" charset="0"/>
              </a:rPr>
              <a:t>joyeux</a:t>
            </a:r>
            <a:r>
              <a:rPr lang="es-ES" sz="1800" dirty="0" smtClean="0">
                <a:latin typeface="Bradley Hand ITC" pitchFamily="66" charset="0"/>
              </a:rPr>
              <a:t> </a:t>
            </a:r>
            <a:r>
              <a:rPr lang="es-ES" sz="1800" dirty="0" err="1" smtClean="0">
                <a:latin typeface="Bradley Hand ITC" pitchFamily="66" charset="0"/>
              </a:rPr>
              <a:t>Noël</a:t>
            </a:r>
            <a:r>
              <a:rPr lang="es-ES" sz="1800" dirty="0" smtClean="0">
                <a:latin typeface="Bradley Hand ITC" pitchFamily="66" charset="0"/>
              </a:rPr>
              <a:t> et une </a:t>
            </a:r>
            <a:r>
              <a:rPr lang="es-ES" sz="1800" dirty="0" err="1" smtClean="0">
                <a:latin typeface="Bradley Hand ITC" pitchFamily="66" charset="0"/>
              </a:rPr>
              <a:t>bonne</a:t>
            </a:r>
            <a:r>
              <a:rPr lang="es-ES" sz="1800" dirty="0" smtClean="0">
                <a:latin typeface="Bradley Hand ITC" pitchFamily="66" charset="0"/>
              </a:rPr>
              <a:t> </a:t>
            </a:r>
            <a:r>
              <a:rPr lang="es-ES" sz="1800" dirty="0" err="1" smtClean="0">
                <a:latin typeface="Bradley Hand ITC" pitchFamily="66" charset="0"/>
              </a:rPr>
              <a:t>année</a:t>
            </a:r>
            <a:r>
              <a:rPr lang="es-ES" sz="1800" dirty="0" smtClean="0">
                <a:latin typeface="Bradley Hand ITC" pitchFamily="66" charset="0"/>
              </a:rPr>
              <a:t>.</a:t>
            </a:r>
          </a:p>
          <a:p>
            <a:pPr>
              <a:buFont typeface="Wingdings 2" pitchFamily="18" charset="2"/>
              <a:buNone/>
            </a:pPr>
            <a:r>
              <a:rPr lang="es-ES" sz="1800" dirty="0" smtClean="0">
                <a:latin typeface="Bradley Hand ITC" pitchFamily="66" charset="0"/>
              </a:rPr>
              <a:t>7.- Le 6 </a:t>
            </a:r>
            <a:r>
              <a:rPr lang="es-ES" sz="1800" dirty="0" err="1" smtClean="0">
                <a:latin typeface="Bradley Hand ITC" pitchFamily="66" charset="0"/>
              </a:rPr>
              <a:t>janvier</a:t>
            </a:r>
            <a:r>
              <a:rPr lang="es-ES" sz="1800" dirty="0" smtClean="0">
                <a:latin typeface="Bradley Hand ITC" pitchFamily="66" charset="0"/>
              </a:rPr>
              <a:t>, </a:t>
            </a:r>
            <a:r>
              <a:rPr lang="es-ES" sz="1800" dirty="0" err="1" smtClean="0">
                <a:latin typeface="Bradley Hand ITC" pitchFamily="66" charset="0"/>
              </a:rPr>
              <a:t>celui</a:t>
            </a:r>
            <a:r>
              <a:rPr lang="es-ES" sz="1800" dirty="0" smtClean="0">
                <a:latin typeface="Bradley Hand ITC" pitchFamily="66" charset="0"/>
              </a:rPr>
              <a:t> </a:t>
            </a:r>
            <a:r>
              <a:rPr lang="es-ES" sz="1800" dirty="0" err="1" smtClean="0">
                <a:latin typeface="Bradley Hand ITC" pitchFamily="66" charset="0"/>
              </a:rPr>
              <a:t>qui</a:t>
            </a:r>
            <a:r>
              <a:rPr lang="es-ES" sz="1800" dirty="0" smtClean="0">
                <a:latin typeface="Bradley Hand ITC" pitchFamily="66" charset="0"/>
              </a:rPr>
              <a:t> </a:t>
            </a:r>
            <a:r>
              <a:rPr lang="es-ES" sz="1800" dirty="0" err="1" smtClean="0">
                <a:latin typeface="Bradley Hand ITC" pitchFamily="66" charset="0"/>
              </a:rPr>
              <a:t>trouve</a:t>
            </a:r>
            <a:r>
              <a:rPr lang="es-ES" sz="1800" dirty="0" smtClean="0">
                <a:latin typeface="Bradley Hand ITC" pitchFamily="66" charset="0"/>
              </a:rPr>
              <a:t> </a:t>
            </a:r>
            <a:r>
              <a:rPr lang="es-ES" sz="1800" dirty="0" smtClean="0">
                <a:latin typeface="Bradley Hand ITC" pitchFamily="66" charset="0"/>
              </a:rPr>
              <a:t>la </a:t>
            </a:r>
            <a:r>
              <a:rPr lang="es-ES" sz="1800" dirty="0" err="1" smtClean="0">
                <a:latin typeface="Bradley Hand ITC" pitchFamily="66" charset="0"/>
              </a:rPr>
              <a:t>fève</a:t>
            </a:r>
            <a:r>
              <a:rPr lang="es-ES" sz="1800" dirty="0" smtClean="0">
                <a:latin typeface="Bradley Hand ITC" pitchFamily="66" charset="0"/>
              </a:rPr>
              <a:t> </a:t>
            </a:r>
            <a:r>
              <a:rPr lang="es-ES" sz="1800" dirty="0" err="1" smtClean="0">
                <a:latin typeface="Bradley Hand ITC" pitchFamily="66" charset="0"/>
              </a:rPr>
              <a:t>est</a:t>
            </a:r>
            <a:r>
              <a:rPr lang="es-ES" sz="1800" dirty="0" smtClean="0">
                <a:latin typeface="Bradley Hand ITC" pitchFamily="66" charset="0"/>
              </a:rPr>
              <a:t> la reine </a:t>
            </a:r>
            <a:r>
              <a:rPr lang="es-ES" sz="1800" dirty="0" err="1" smtClean="0">
                <a:latin typeface="Bradley Hand ITC" pitchFamily="66" charset="0"/>
              </a:rPr>
              <a:t>ou</a:t>
            </a:r>
            <a:r>
              <a:rPr lang="es-ES" sz="1800" dirty="0" smtClean="0">
                <a:latin typeface="Bradley Hand ITC" pitchFamily="66" charset="0"/>
              </a:rPr>
              <a:t> le </a:t>
            </a:r>
            <a:r>
              <a:rPr lang="es-ES" sz="1800" dirty="0" err="1" smtClean="0">
                <a:latin typeface="Bradley Hand ITC" pitchFamily="66" charset="0"/>
              </a:rPr>
              <a:t>roi</a:t>
            </a:r>
            <a:r>
              <a:rPr lang="es-ES" sz="1800" dirty="0" smtClean="0">
                <a:latin typeface="Bradley Hand ITC" pitchFamily="66" charset="0"/>
              </a:rPr>
              <a:t> </a:t>
            </a:r>
            <a:r>
              <a:rPr lang="es-ES" sz="1800" dirty="0" err="1" smtClean="0">
                <a:latin typeface="Bradley Hand ITC" pitchFamily="66" charset="0"/>
              </a:rPr>
              <a:t>pour</a:t>
            </a:r>
            <a:r>
              <a:rPr lang="es-ES" sz="1800" dirty="0" smtClean="0">
                <a:latin typeface="Bradley Hand ITC" pitchFamily="66" charset="0"/>
              </a:rPr>
              <a:t> la </a:t>
            </a:r>
            <a:r>
              <a:rPr lang="es-ES" sz="1800" dirty="0" err="1" smtClean="0">
                <a:latin typeface="Bradley Hand ITC" pitchFamily="66" charset="0"/>
              </a:rPr>
              <a:t>journée</a:t>
            </a:r>
            <a:r>
              <a:rPr lang="es-ES" sz="1800" dirty="0" smtClean="0">
                <a:latin typeface="Bradley Hand ITC" pitchFamily="66" charset="0"/>
              </a:rPr>
              <a:t>, </a:t>
            </a:r>
            <a:r>
              <a:rPr lang="es-ES" sz="1800" dirty="0" err="1" smtClean="0">
                <a:latin typeface="Bradley Hand ITC" pitchFamily="66" charset="0"/>
              </a:rPr>
              <a:t>mais</a:t>
            </a:r>
            <a:r>
              <a:rPr lang="es-ES" sz="1800" dirty="0" smtClean="0">
                <a:latin typeface="Bradley Hand ITC" pitchFamily="66" charset="0"/>
              </a:rPr>
              <a:t> </a:t>
            </a:r>
            <a:r>
              <a:rPr lang="es-ES" sz="1800" dirty="0" err="1" smtClean="0">
                <a:latin typeface="Bradley Hand ITC" pitchFamily="66" charset="0"/>
              </a:rPr>
              <a:t>où</a:t>
            </a:r>
            <a:r>
              <a:rPr lang="es-ES" sz="1800" dirty="0" smtClean="0">
                <a:latin typeface="Bradley Hand ITC" pitchFamily="66" charset="0"/>
              </a:rPr>
              <a:t> se </a:t>
            </a:r>
            <a:r>
              <a:rPr lang="es-ES" sz="1800" dirty="0" err="1" smtClean="0">
                <a:latin typeface="Bradley Hand ITC" pitchFamily="66" charset="0"/>
              </a:rPr>
              <a:t>trouve</a:t>
            </a:r>
            <a:r>
              <a:rPr lang="es-ES" sz="1800" dirty="0" smtClean="0">
                <a:latin typeface="Bradley Hand ITC" pitchFamily="66" charset="0"/>
              </a:rPr>
              <a:t> la </a:t>
            </a:r>
            <a:r>
              <a:rPr lang="es-ES" sz="1800" dirty="0" err="1" smtClean="0">
                <a:latin typeface="Bradley Hand ITC" pitchFamily="66" charset="0"/>
              </a:rPr>
              <a:t>fève</a:t>
            </a:r>
            <a:r>
              <a:rPr lang="es-ES" sz="1800" dirty="0" smtClean="0">
                <a:latin typeface="Bradley Hand ITC" pitchFamily="66" charset="0"/>
              </a:rPr>
              <a:t>?</a:t>
            </a:r>
          </a:p>
          <a:p>
            <a:pPr>
              <a:buFont typeface="Wingdings 2" pitchFamily="18" charset="2"/>
              <a:buNone/>
            </a:pPr>
            <a:r>
              <a:rPr lang="es-ES" sz="1800" dirty="0" smtClean="0">
                <a:latin typeface="Bradley Hand ITC" pitchFamily="66" charset="0"/>
              </a:rPr>
              <a:t>8.- </a:t>
            </a:r>
            <a:r>
              <a:rPr lang="es-ES" sz="1800" dirty="0" err="1" smtClean="0">
                <a:latin typeface="Bradley Hand ITC" pitchFamily="66" charset="0"/>
              </a:rPr>
              <a:t>Sous</a:t>
            </a:r>
            <a:r>
              <a:rPr lang="es-ES" sz="1800" dirty="0" smtClean="0">
                <a:latin typeface="Bradley Hand ITC" pitchFamily="66" charset="0"/>
              </a:rPr>
              <a:t> </a:t>
            </a:r>
            <a:r>
              <a:rPr lang="es-ES" sz="1800" dirty="0" err="1" smtClean="0">
                <a:latin typeface="Bradley Hand ITC" pitchFamily="66" charset="0"/>
              </a:rPr>
              <a:t>quel</a:t>
            </a:r>
            <a:r>
              <a:rPr lang="es-ES" sz="1800" dirty="0" smtClean="0">
                <a:latin typeface="Bradley Hand ITC" pitchFamily="66" charset="0"/>
              </a:rPr>
              <a:t> </a:t>
            </a:r>
            <a:r>
              <a:rPr lang="es-ES" sz="1800" dirty="0" err="1" smtClean="0">
                <a:latin typeface="Bradley Hand ITC" pitchFamily="66" charset="0"/>
              </a:rPr>
              <a:t>arbre</a:t>
            </a:r>
            <a:r>
              <a:rPr lang="es-ES" sz="1800" dirty="0" smtClean="0">
                <a:latin typeface="Bradley Hand ITC" pitchFamily="66" charset="0"/>
              </a:rPr>
              <a:t> </a:t>
            </a:r>
            <a:r>
              <a:rPr lang="es-ES" sz="1800" dirty="0" err="1" smtClean="0">
                <a:latin typeface="Bradley Hand ITC" pitchFamily="66" charset="0"/>
              </a:rPr>
              <a:t>sont</a:t>
            </a:r>
            <a:r>
              <a:rPr lang="es-ES" sz="1800" dirty="0" smtClean="0">
                <a:latin typeface="Bradley Hand ITC" pitchFamily="66" charset="0"/>
              </a:rPr>
              <a:t> </a:t>
            </a:r>
            <a:r>
              <a:rPr lang="es-ES" sz="1800" dirty="0" err="1" smtClean="0">
                <a:latin typeface="Bradley Hand ITC" pitchFamily="66" charset="0"/>
              </a:rPr>
              <a:t>placés</a:t>
            </a:r>
            <a:r>
              <a:rPr lang="es-ES" sz="1800" dirty="0" smtClean="0">
                <a:latin typeface="Bradley Hand ITC" pitchFamily="66" charset="0"/>
              </a:rPr>
              <a:t> les </a:t>
            </a:r>
            <a:r>
              <a:rPr lang="es-ES" sz="1800" dirty="0" err="1" smtClean="0">
                <a:latin typeface="Bradley Hand ITC" pitchFamily="66" charset="0"/>
              </a:rPr>
              <a:t>cadeaux</a:t>
            </a:r>
            <a:r>
              <a:rPr lang="es-ES" sz="1800" dirty="0" smtClean="0">
                <a:latin typeface="Bradley Hand ITC" pitchFamily="66" charset="0"/>
              </a:rPr>
              <a:t>?</a:t>
            </a:r>
          </a:p>
          <a:p>
            <a:pPr>
              <a:buFont typeface="Wingdings 2" pitchFamily="18" charset="2"/>
              <a:buNone/>
            </a:pPr>
            <a:r>
              <a:rPr lang="es-ES" sz="1800" dirty="0" smtClean="0">
                <a:latin typeface="Bradley Hand ITC" pitchFamily="66" charset="0"/>
              </a:rPr>
              <a:t>9.- Les </a:t>
            </a:r>
            <a:r>
              <a:rPr lang="es-ES" sz="1800" dirty="0" err="1" smtClean="0">
                <a:latin typeface="Bradley Hand ITC" pitchFamily="66" charset="0"/>
              </a:rPr>
              <a:t>Français</a:t>
            </a:r>
            <a:r>
              <a:rPr lang="es-ES" sz="1800" dirty="0" smtClean="0">
                <a:latin typeface="Bradley Hand ITC" pitchFamily="66" charset="0"/>
              </a:rPr>
              <a:t> </a:t>
            </a:r>
            <a:r>
              <a:rPr lang="es-ES" sz="1800" dirty="0" err="1" smtClean="0">
                <a:latin typeface="Bradley Hand ITC" pitchFamily="66" charset="0"/>
              </a:rPr>
              <a:t>aiment</a:t>
            </a:r>
            <a:r>
              <a:rPr lang="es-ES" sz="1800" dirty="0" smtClean="0">
                <a:latin typeface="Bradley Hand ITC" pitchFamily="66" charset="0"/>
              </a:rPr>
              <a:t> bien les </a:t>
            </a:r>
            <a:r>
              <a:rPr lang="es-ES" sz="1800" dirty="0" err="1" smtClean="0">
                <a:latin typeface="Bradley Hand ITC" pitchFamily="66" charset="0"/>
              </a:rPr>
              <a:t>crèches</a:t>
            </a:r>
            <a:r>
              <a:rPr lang="es-ES" sz="1800" dirty="0" smtClean="0">
                <a:latin typeface="Bradley Hand ITC" pitchFamily="66" charset="0"/>
              </a:rPr>
              <a:t>, </a:t>
            </a:r>
            <a:r>
              <a:rPr lang="es-ES" sz="1800" dirty="0" err="1" smtClean="0">
                <a:latin typeface="Bradley Hand ITC" pitchFamily="66" charset="0"/>
              </a:rPr>
              <a:t>mais</a:t>
            </a:r>
            <a:r>
              <a:rPr lang="es-ES" sz="1800" dirty="0" smtClean="0">
                <a:latin typeface="Bradley Hand ITC" pitchFamily="66" charset="0"/>
              </a:rPr>
              <a:t> </a:t>
            </a:r>
            <a:r>
              <a:rPr lang="es-ES" sz="1800" dirty="0" err="1" smtClean="0">
                <a:latin typeface="Bradley Hand ITC" pitchFamily="66" charset="0"/>
              </a:rPr>
              <a:t>comment</a:t>
            </a:r>
            <a:r>
              <a:rPr lang="es-ES" sz="1800" dirty="0" smtClean="0">
                <a:latin typeface="Bradley Hand ITC" pitchFamily="66" charset="0"/>
              </a:rPr>
              <a:t> </a:t>
            </a:r>
            <a:r>
              <a:rPr lang="es-ES" sz="1800" dirty="0" err="1" smtClean="0">
                <a:latin typeface="Bradley Hand ITC" pitchFamily="66" charset="0"/>
              </a:rPr>
              <a:t>s’appellent</a:t>
            </a:r>
            <a:r>
              <a:rPr lang="es-ES" sz="1800" dirty="0" smtClean="0">
                <a:latin typeface="Bradley Hand ITC" pitchFamily="66" charset="0"/>
              </a:rPr>
              <a:t> les </a:t>
            </a:r>
            <a:r>
              <a:rPr lang="es-ES" sz="1800" dirty="0" err="1" smtClean="0">
                <a:latin typeface="Bradley Hand ITC" pitchFamily="66" charset="0"/>
              </a:rPr>
              <a:t>personnages</a:t>
            </a:r>
            <a:r>
              <a:rPr lang="es-ES" sz="1800" dirty="0" smtClean="0">
                <a:latin typeface="Bradley Hand ITC" pitchFamily="66" charset="0"/>
              </a:rPr>
              <a:t> en </a:t>
            </a:r>
            <a:r>
              <a:rPr lang="es-ES" sz="1800" dirty="0" err="1" smtClean="0">
                <a:latin typeface="Bradley Hand ITC" pitchFamily="66" charset="0"/>
              </a:rPr>
              <a:t>terre</a:t>
            </a:r>
            <a:r>
              <a:rPr lang="es-ES" sz="1800" dirty="0" smtClean="0">
                <a:latin typeface="Bradley Hand ITC" pitchFamily="66" charset="0"/>
              </a:rPr>
              <a:t> cuite </a:t>
            </a:r>
            <a:r>
              <a:rPr lang="es-ES" sz="1800" dirty="0" err="1" smtClean="0">
                <a:latin typeface="Bradley Hand ITC" pitchFamily="66" charset="0"/>
              </a:rPr>
              <a:t>qu’on</a:t>
            </a:r>
            <a:r>
              <a:rPr lang="es-ES" sz="1800" dirty="0" smtClean="0">
                <a:latin typeface="Bradley Hand ITC" pitchFamily="66" charset="0"/>
              </a:rPr>
              <a:t> y place?</a:t>
            </a:r>
          </a:p>
          <a:p>
            <a:pPr>
              <a:buFont typeface="Wingdings 2" pitchFamily="18" charset="2"/>
              <a:buNone/>
            </a:pPr>
            <a:r>
              <a:rPr lang="es-ES" sz="1800" dirty="0" smtClean="0">
                <a:latin typeface="Bradley Hand ITC" pitchFamily="66" charset="0"/>
              </a:rPr>
              <a:t>10.- Le 24 </a:t>
            </a:r>
            <a:r>
              <a:rPr lang="es-ES" sz="1800" dirty="0" err="1" smtClean="0">
                <a:latin typeface="Bradley Hand ITC" pitchFamily="66" charset="0"/>
              </a:rPr>
              <a:t>décembre</a:t>
            </a:r>
            <a:r>
              <a:rPr lang="es-ES" sz="1800" dirty="0" smtClean="0">
                <a:latin typeface="Bradley Hand ITC" pitchFamily="66" charset="0"/>
              </a:rPr>
              <a:t>, </a:t>
            </a:r>
            <a:r>
              <a:rPr lang="es-ES" sz="1800" dirty="0" err="1" smtClean="0">
                <a:latin typeface="Bradley Hand ITC" pitchFamily="66" charset="0"/>
              </a:rPr>
              <a:t>on</a:t>
            </a:r>
            <a:r>
              <a:rPr lang="es-ES" sz="1800" dirty="0" smtClean="0">
                <a:latin typeface="Bradley Hand ITC" pitchFamily="66" charset="0"/>
              </a:rPr>
              <a:t> </a:t>
            </a:r>
            <a:r>
              <a:rPr lang="es-ES" sz="1800" dirty="0" err="1" smtClean="0">
                <a:latin typeface="Bradley Hand ITC" pitchFamily="66" charset="0"/>
              </a:rPr>
              <a:t>réveillonne</a:t>
            </a:r>
            <a:r>
              <a:rPr lang="es-ES" sz="1800" dirty="0" smtClean="0">
                <a:latin typeface="Bradley Hand ITC" pitchFamily="66" charset="0"/>
              </a:rPr>
              <a:t> </a:t>
            </a:r>
            <a:r>
              <a:rPr lang="es-ES" sz="1800" dirty="0" err="1" smtClean="0">
                <a:latin typeface="Bradley Hand ITC" pitchFamily="66" charset="0"/>
              </a:rPr>
              <a:t>avec</a:t>
            </a:r>
            <a:r>
              <a:rPr lang="es-ES" sz="1800" dirty="0" smtClean="0">
                <a:latin typeface="Bradley Hand ITC" pitchFamily="66" charset="0"/>
              </a:rPr>
              <a:t> la </a:t>
            </a:r>
            <a:r>
              <a:rPr lang="es-ES" sz="1800" dirty="0" err="1" smtClean="0">
                <a:latin typeface="Bradley Hand ITC" pitchFamily="66" charset="0"/>
              </a:rPr>
              <a:t>famille</a:t>
            </a:r>
            <a:r>
              <a:rPr lang="es-ES" sz="1800" dirty="0" smtClean="0">
                <a:latin typeface="Bradley Hand ITC" pitchFamily="66" charset="0"/>
              </a:rPr>
              <a:t> </a:t>
            </a:r>
            <a:r>
              <a:rPr lang="es-ES" sz="1800" dirty="0" err="1" smtClean="0">
                <a:latin typeface="Bradley Hand ITC" pitchFamily="66" charset="0"/>
              </a:rPr>
              <a:t>mais</a:t>
            </a:r>
            <a:r>
              <a:rPr lang="es-ES" sz="1800" dirty="0" smtClean="0">
                <a:latin typeface="Bradley Hand ITC" pitchFamily="66" charset="0"/>
              </a:rPr>
              <a:t> la </a:t>
            </a:r>
            <a:r>
              <a:rPr lang="es-ES" sz="1800" dirty="0" err="1" smtClean="0">
                <a:latin typeface="Bradley Hand ITC" pitchFamily="66" charset="0"/>
              </a:rPr>
              <a:t>tradition</a:t>
            </a:r>
            <a:r>
              <a:rPr lang="es-ES" sz="1800" dirty="0" smtClean="0">
                <a:latin typeface="Bradley Hand ITC" pitchFamily="66" charset="0"/>
              </a:rPr>
              <a:t> </a:t>
            </a:r>
            <a:r>
              <a:rPr lang="es-ES" sz="1800" dirty="0" err="1" smtClean="0">
                <a:latin typeface="Bradley Hand ITC" pitchFamily="66" charset="0"/>
              </a:rPr>
              <a:t>veut</a:t>
            </a:r>
            <a:r>
              <a:rPr lang="es-ES" sz="1800" dirty="0" smtClean="0">
                <a:latin typeface="Bradley Hand ITC" pitchFamily="66" charset="0"/>
              </a:rPr>
              <a:t> que </a:t>
            </a:r>
            <a:r>
              <a:rPr lang="es-ES" sz="1800" dirty="0" err="1" smtClean="0">
                <a:latin typeface="Bradley Hand ITC" pitchFamily="66" charset="0"/>
              </a:rPr>
              <a:t>premièrement</a:t>
            </a:r>
            <a:r>
              <a:rPr lang="es-ES" sz="1800" dirty="0" smtClean="0">
                <a:latin typeface="Bradley Hand ITC" pitchFamily="66" charset="0"/>
              </a:rPr>
              <a:t> </a:t>
            </a:r>
            <a:r>
              <a:rPr lang="es-ES" sz="1800" dirty="0" err="1" smtClean="0">
                <a:latin typeface="Bradley Hand ITC" pitchFamily="66" charset="0"/>
              </a:rPr>
              <a:t>on</a:t>
            </a:r>
            <a:r>
              <a:rPr lang="es-ES" sz="1800" dirty="0" smtClean="0">
                <a:latin typeface="Bradley Hand ITC" pitchFamily="66" charset="0"/>
              </a:rPr>
              <a:t> </a:t>
            </a:r>
            <a:r>
              <a:rPr lang="es-ES" sz="1800" dirty="0" err="1" smtClean="0">
                <a:latin typeface="Bradley Hand ITC" pitchFamily="66" charset="0"/>
              </a:rPr>
              <a:t>assiste</a:t>
            </a:r>
            <a:r>
              <a:rPr lang="es-ES" sz="1800" dirty="0" smtClean="0">
                <a:latin typeface="Bradley Hand ITC" pitchFamily="66" charset="0"/>
              </a:rPr>
              <a:t> à la </a:t>
            </a:r>
            <a:r>
              <a:rPr lang="es-ES" sz="1800" dirty="0" err="1" smtClean="0">
                <a:latin typeface="Bradley Hand ITC" pitchFamily="66" charset="0"/>
              </a:rPr>
              <a:t>messe</a:t>
            </a:r>
            <a:r>
              <a:rPr lang="es-ES" sz="1800" dirty="0" smtClean="0">
                <a:latin typeface="Bradley Hand ITC" pitchFamily="66" charset="0"/>
              </a:rPr>
              <a:t> de …</a:t>
            </a:r>
          </a:p>
        </p:txBody>
      </p:sp>
      <p:pic>
        <p:nvPicPr>
          <p:cNvPr id="21509" name="4 Imagen" descr="couronne.gif"/>
          <p:cNvPicPr>
            <a:picLocks noChangeAspect="1"/>
          </p:cNvPicPr>
          <p:nvPr/>
        </p:nvPicPr>
        <p:blipFill>
          <a:blip r:embed="rId2" cstate="print"/>
          <a:srcRect/>
          <a:stretch>
            <a:fillRect/>
          </a:stretch>
        </p:blipFill>
        <p:spPr bwMode="auto">
          <a:xfrm>
            <a:off x="3286125" y="5286375"/>
            <a:ext cx="1357313" cy="1357313"/>
          </a:xfrm>
          <a:prstGeom prst="rect">
            <a:avLst/>
          </a:prstGeom>
          <a:noFill/>
          <a:ln w="9525">
            <a:noFill/>
            <a:miter lim="800000"/>
            <a:headEnd/>
            <a:tailEnd/>
          </a:ln>
        </p:spPr>
      </p:pic>
    </p:spTree>
  </p:cSld>
  <p:clrMapOvr>
    <a:masterClrMapping/>
  </p:clrMapOvr>
  <p:transition spd="slow">
    <p:pull dir="l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00034" y="857232"/>
            <a:ext cx="7851648" cy="1557350"/>
          </a:xfrm>
        </p:spPr>
        <p:txBody>
          <a:bodyPr/>
          <a:lstStyle/>
          <a:p>
            <a:pPr algn="ctr">
              <a:defRPr/>
            </a:pPr>
            <a:r>
              <a:rPr lang="es-ES" sz="9600" dirty="0" smtClean="0">
                <a:solidFill>
                  <a:schemeClr val="accent2"/>
                </a:solidFill>
                <a:latin typeface="Bradley Hand ITC" pitchFamily="66" charset="0"/>
              </a:rPr>
              <a:t>FIN</a:t>
            </a:r>
            <a:endParaRPr lang="es-ES" sz="9600" dirty="0">
              <a:solidFill>
                <a:schemeClr val="accent2"/>
              </a:solidFill>
              <a:latin typeface="Bradley Hand ITC" pitchFamily="66" charset="0"/>
            </a:endParaRPr>
          </a:p>
        </p:txBody>
      </p:sp>
      <p:pic>
        <p:nvPicPr>
          <p:cNvPr id="22531" name="Picture 2" descr="http://dartybox-news.fr/wp-content/uploads/2008/12/noel2007.jpg"/>
          <p:cNvPicPr>
            <a:picLocks noChangeAspect="1" noChangeArrowheads="1"/>
          </p:cNvPicPr>
          <p:nvPr/>
        </p:nvPicPr>
        <p:blipFill>
          <a:blip r:embed="rId2" cstate="print"/>
          <a:srcRect/>
          <a:stretch>
            <a:fillRect/>
          </a:stretch>
        </p:blipFill>
        <p:spPr bwMode="auto">
          <a:xfrm>
            <a:off x="1714500" y="2357438"/>
            <a:ext cx="5572125" cy="4159250"/>
          </a:xfrm>
          <a:prstGeom prst="rect">
            <a:avLst/>
          </a:prstGeom>
          <a:noFill/>
          <a:ln w="9525">
            <a:noFill/>
            <a:miter lim="800000"/>
            <a:headEnd/>
            <a:tailEnd/>
          </a:ln>
        </p:spPr>
      </p:pic>
    </p:spTree>
  </p:cSld>
  <p:clrMapOvr>
    <a:masterClrMapping/>
  </p:clrMapOvr>
  <p:transition spd="slow">
    <p:newsflash/>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Override1.xml><?xml version="1.0" encoding="utf-8"?>
<a:themeOverride xmlns:a="http://schemas.openxmlformats.org/drawingml/2006/main">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Flow</Template>
  <TotalTime>300</TotalTime>
  <Words>214</Words>
  <Application>Microsoft Office PowerPoint</Application>
  <PresentationFormat>Affichage à l'écran (4:3)</PresentationFormat>
  <Paragraphs>29</Paragraphs>
  <Slides>9</Slides>
  <Notes>0</Notes>
  <HiddenSlides>0</HiddenSlides>
  <MMClips>1</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9</vt:i4>
      </vt:variant>
    </vt:vector>
  </HeadingPairs>
  <TitlesOfParts>
    <vt:vector size="15" baseType="lpstr">
      <vt:lpstr>Arial</vt:lpstr>
      <vt:lpstr>Calibri</vt:lpstr>
      <vt:lpstr>Constantia</vt:lpstr>
      <vt:lpstr>Wingdings 2</vt:lpstr>
      <vt:lpstr>Bradley Hand ITC</vt:lpstr>
      <vt:lpstr>Flujo</vt:lpstr>
      <vt:lpstr>LES TRADITIONS DE NOËL</vt:lpstr>
      <vt:lpstr>NOËL EN FRANCE</vt:lpstr>
      <vt:lpstr>Diapositive 3</vt:lpstr>
      <vt:lpstr>Diapositive 4</vt:lpstr>
      <vt:lpstr>Diapositive 5</vt:lpstr>
      <vt:lpstr>Diapositive 6</vt:lpstr>
      <vt:lpstr>NOËL ET LES DEVINETTES</vt:lpstr>
      <vt:lpstr>La galette des rois une carte de   des voeux  le sapin de Noël minuit  les figurines /les santons la cheminée   la guirlande    le gui   la bûche de Noël  </vt:lpstr>
      <vt:lpstr>FIN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 TRADITIONS DE NOËL</dc:title>
  <dc:creator>Beatriz</dc:creator>
  <cp:lastModifiedBy>Po</cp:lastModifiedBy>
  <cp:revision>49</cp:revision>
  <dcterms:created xsi:type="dcterms:W3CDTF">2009-12-16T11:34:04Z</dcterms:created>
  <dcterms:modified xsi:type="dcterms:W3CDTF">2011-12-12T16:01:04Z</dcterms:modified>
</cp:coreProperties>
</file>